
<file path=[Content_Types].xml><?xml version="1.0" encoding="utf-8"?>
<Types xmlns="http://schemas.openxmlformats.org/package/2006/content-types">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5" Type="http://schemas.microsoft.com/office/2020/02/relationships/classificationlabels" Target="docMetadata/LabelInfo.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Lst>
  <p:notesMasterIdLst>
    <p:notesMasterId r:id="rId10"/>
  </p:notesMasterIdLst>
  <p:handoutMasterIdLst>
    <p:handoutMasterId r:id="rId11"/>
  </p:handoutMasterIdLst>
  <p:sldIdLst>
    <p:sldId id="259" r:id="rId5"/>
    <p:sldId id="2462" r:id="rId6"/>
    <p:sldId id="2464" r:id="rId7"/>
    <p:sldId id="2465" r:id="rId8"/>
    <p:sldId id="2466" r:id="rId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992" userDrawn="1">
          <p15:clr>
            <a:srgbClr val="A4A3A4"/>
          </p15:clr>
        </p15:guide>
        <p15:guide id="2" pos="3840" userDrawn="1">
          <p15:clr>
            <a:srgbClr val="A4A3A4"/>
          </p15:clr>
        </p15:guide>
        <p15:guide id="3" orient="horz" pos="1416"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1023B"/>
    <a:srgbClr val="898989"/>
    <a:srgbClr val="2F3342"/>
    <a:srgbClr val="A53F52"/>
    <a:srgbClr val="2C2153"/>
    <a:srgbClr val="E99757"/>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8FD4443E-F989-4FC4-A0C8-D5A2AF1F390B}" styleName="Dark Style 1 - Accent 5">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5"/>
          </a:solidFill>
        </a:fill>
      </a:tcStyle>
    </a:wholeTbl>
    <a:band1H>
      <a:tcStyle>
        <a:tcBdr/>
        <a:fill>
          <a:solidFill>
            <a:schemeClr val="accent5">
              <a:shade val="60000"/>
            </a:schemeClr>
          </a:solidFill>
        </a:fill>
      </a:tcStyle>
    </a:band1H>
    <a:band1V>
      <a:tcStyle>
        <a:tcBdr/>
        <a:fill>
          <a:solidFill>
            <a:schemeClr val="accent5">
              <a:shade val="60000"/>
            </a:schemeClr>
          </a:solidFill>
        </a:fill>
      </a:tcStyle>
    </a:band1V>
    <a:lastCol>
      <a:tcTxStyle b="on"/>
      <a:tcStyle>
        <a:tcBdr>
          <a:left>
            <a:ln w="25400" cmpd="sng">
              <a:solidFill>
                <a:schemeClr val="lt1"/>
              </a:solidFill>
            </a:ln>
          </a:left>
        </a:tcBdr>
        <a:fill>
          <a:solidFill>
            <a:schemeClr val="accent5">
              <a:shade val="60000"/>
            </a:schemeClr>
          </a:solidFill>
        </a:fill>
      </a:tcStyle>
    </a:lastCol>
    <a:firstCol>
      <a:tcTxStyle b="on"/>
      <a:tcStyle>
        <a:tcBdr>
          <a:right>
            <a:ln w="25400" cmpd="sng">
              <a:solidFill>
                <a:schemeClr val="lt1"/>
              </a:solidFill>
            </a:ln>
          </a:right>
        </a:tcBdr>
        <a:fill>
          <a:solidFill>
            <a:schemeClr val="accent5">
              <a:shade val="60000"/>
            </a:schemeClr>
          </a:solidFill>
        </a:fill>
      </a:tcStyle>
    </a:firstCol>
    <a:lastRow>
      <a:tcTxStyle b="on"/>
      <a:tcStyle>
        <a:tcBdr>
          <a:top>
            <a:ln w="25400" cmpd="sng">
              <a:solidFill>
                <a:schemeClr val="lt1"/>
              </a:solidFill>
            </a:ln>
          </a:top>
        </a:tcBdr>
        <a:fill>
          <a:solidFill>
            <a:schemeClr val="accent5">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5033" autoAdjust="0"/>
  </p:normalViewPr>
  <p:slideViewPr>
    <p:cSldViewPr snapToGrid="0">
      <p:cViewPr varScale="1">
        <p:scale>
          <a:sx n="78" d="100"/>
          <a:sy n="78" d="100"/>
        </p:scale>
        <p:origin x="77" y="86"/>
      </p:cViewPr>
      <p:guideLst>
        <p:guide orient="horz" pos="1992"/>
        <p:guide pos="3840"/>
        <p:guide orient="horz" pos="1416"/>
      </p:guideLst>
    </p:cSldViewPr>
  </p:slideViewPr>
  <p:outlineViewPr>
    <p:cViewPr>
      <p:scale>
        <a:sx n="33" d="100"/>
        <a:sy n="33" d="100"/>
      </p:scale>
      <p:origin x="0" y="-5189"/>
    </p:cViewPr>
  </p:outlineViewPr>
  <p:notesTextViewPr>
    <p:cViewPr>
      <p:scale>
        <a:sx n="1" d="1"/>
        <a:sy n="1" d="1"/>
      </p:scale>
      <p:origin x="0" y="0"/>
    </p:cViewPr>
  </p:notesTextViewPr>
  <p:sorterViewPr>
    <p:cViewPr>
      <p:scale>
        <a:sx n="130" d="100"/>
        <a:sy n="130" d="100"/>
      </p:scale>
      <p:origin x="0" y="-8722"/>
    </p:cViewPr>
  </p:sorterViewPr>
  <p:notesViewPr>
    <p:cSldViewPr snapToGrid="0">
      <p:cViewPr varScale="1">
        <p:scale>
          <a:sx n="60" d="100"/>
          <a:sy n="60" d="100"/>
        </p:scale>
        <p:origin x="3187" y="48"/>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viewProps" Target="viewProp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presProps" Target="presProp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handoutMaster" Target="handoutMasters/handoutMaster1.xml"/><Relationship Id="rId5" Type="http://schemas.openxmlformats.org/officeDocument/2006/relationships/slide" Target="slides/slide1.xml"/><Relationship Id="rId15" Type="http://schemas.openxmlformats.org/officeDocument/2006/relationships/tableStyles" Target="tableStyles.xml"/><Relationship Id="rId10"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theme" Target="theme/theme1.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manualLayout>
          <c:layoutTarget val="inner"/>
          <c:xMode val="edge"/>
          <c:yMode val="edge"/>
          <c:x val="8.7150772820064157E-2"/>
          <c:y val="0.26954941860465115"/>
          <c:w val="0.87553441236512097"/>
          <c:h val="0.59819572880424832"/>
        </c:manualLayout>
      </c:layout>
      <c:scatterChart>
        <c:scatterStyle val="lineMarker"/>
        <c:varyColors val="0"/>
        <c:ser>
          <c:idx val="0"/>
          <c:order val="0"/>
          <c:tx>
            <c:strRef>
              <c:f>Sheet1!$B$1</c:f>
              <c:strCache>
                <c:ptCount val="1"/>
                <c:pt idx="0">
                  <c:v>Y-Values</c:v>
                </c:pt>
              </c:strCache>
            </c:strRef>
          </c:tx>
          <c:spPr>
            <a:ln w="19050" cap="rnd">
              <a:noFill/>
              <a:round/>
            </a:ln>
            <a:effectLst/>
          </c:spPr>
          <c:marker>
            <c:symbol val="circle"/>
            <c:size val="5"/>
            <c:spPr>
              <a:solidFill>
                <a:schemeClr val="accent1"/>
              </a:solidFill>
              <a:ln w="9525">
                <a:solidFill>
                  <a:schemeClr val="accent1"/>
                </a:solidFill>
              </a:ln>
              <a:effectLst/>
            </c:spPr>
          </c:marker>
          <c:xVal>
            <c:numRef>
              <c:f>Sheet1!$A$2:$A$5</c:f>
              <c:numCache>
                <c:formatCode>General</c:formatCode>
                <c:ptCount val="4"/>
                <c:pt idx="0">
                  <c:v>2023</c:v>
                </c:pt>
                <c:pt idx="1">
                  <c:v>2025</c:v>
                </c:pt>
                <c:pt idx="2">
                  <c:v>2027</c:v>
                </c:pt>
                <c:pt idx="3">
                  <c:v>2030</c:v>
                </c:pt>
              </c:numCache>
            </c:numRef>
          </c:xVal>
          <c:yVal>
            <c:numRef>
              <c:f>Sheet1!$B$2:$B$5</c:f>
              <c:numCache>
                <c:formatCode>General</c:formatCode>
                <c:ptCount val="4"/>
                <c:pt idx="0">
                  <c:v>5</c:v>
                </c:pt>
                <c:pt idx="1">
                  <c:v>7</c:v>
                </c:pt>
                <c:pt idx="2">
                  <c:v>9</c:v>
                </c:pt>
                <c:pt idx="3">
                  <c:v>12</c:v>
                </c:pt>
              </c:numCache>
            </c:numRef>
          </c:yVal>
          <c:smooth val="0"/>
          <c:extLst>
            <c:ext xmlns:c16="http://schemas.microsoft.com/office/drawing/2014/chart" uri="{C3380CC4-5D6E-409C-BE32-E72D297353CC}">
              <c16:uniqueId val="{00000000-C918-4214-88AF-F57A146802A8}"/>
            </c:ext>
          </c:extLst>
        </c:ser>
        <c:dLbls>
          <c:showLegendKey val="0"/>
          <c:showVal val="0"/>
          <c:showCatName val="0"/>
          <c:showSerName val="0"/>
          <c:showPercent val="0"/>
          <c:showBubbleSize val="0"/>
        </c:dLbls>
        <c:axId val="1683075984"/>
        <c:axId val="366524064"/>
      </c:scatterChart>
      <c:valAx>
        <c:axId val="1683075984"/>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366524064"/>
        <c:crosses val="autoZero"/>
        <c:crossBetween val="midCat"/>
      </c:valAx>
      <c:valAx>
        <c:axId val="366524064"/>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683075984"/>
        <c:crosses val="autoZero"/>
        <c:crossBetween val="midCat"/>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0F97DFCF-F890-A143-9133-C8B65C9B01EF}"/>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a:extLst>
              <a:ext uri="{FF2B5EF4-FFF2-40B4-BE49-F238E27FC236}">
                <a16:creationId xmlns:a16="http://schemas.microsoft.com/office/drawing/2014/main" id="{EFE2C281-2434-D94F-B4BD-BA3CD4DB8440}"/>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966D5B4E-BF3E-3B45-A4BA-D6C3B92870D7}" type="datetimeFigureOut">
              <a:rPr lang="en-US" smtClean="0"/>
              <a:t>12/13/2023</a:t>
            </a:fld>
            <a:endParaRPr lang="en-US" dirty="0"/>
          </a:p>
        </p:txBody>
      </p:sp>
      <p:sp>
        <p:nvSpPr>
          <p:cNvPr id="4" name="Footer Placeholder 3">
            <a:extLst>
              <a:ext uri="{FF2B5EF4-FFF2-40B4-BE49-F238E27FC236}">
                <a16:creationId xmlns:a16="http://schemas.microsoft.com/office/drawing/2014/main" id="{5C17CBFA-633D-5540-AFAA-BE1F495EC62F}"/>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a:extLst>
              <a:ext uri="{FF2B5EF4-FFF2-40B4-BE49-F238E27FC236}">
                <a16:creationId xmlns:a16="http://schemas.microsoft.com/office/drawing/2014/main" id="{826B5631-D714-AD41-853B-A883ADC344D5}"/>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465AE8BC-2AB3-9E4C-9797-2A6F8A74C74E}" type="slidenum">
              <a:rPr lang="en-US" smtClean="0"/>
              <a:t>‹#›</a:t>
            </a:fld>
            <a:endParaRPr lang="en-US" dirty="0"/>
          </a:p>
        </p:txBody>
      </p:sp>
    </p:spTree>
    <p:extLst>
      <p:ext uri="{BB962C8B-B14F-4D97-AF65-F5344CB8AC3E}">
        <p14:creationId xmlns:p14="http://schemas.microsoft.com/office/powerpoint/2010/main" val="427398705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5A8621B-8C8E-49BA-8772-41D0FE75A082}" type="datetimeFigureOut">
              <a:rPr lang="en-US" smtClean="0"/>
              <a:t>12/13/2023</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28B34ED-4CDD-41C9-90F7-D768D5559A6F}" type="slidenum">
              <a:rPr lang="en-US" smtClean="0"/>
              <a:t>‹#›</a:t>
            </a:fld>
            <a:endParaRPr lang="en-US" dirty="0"/>
          </a:p>
        </p:txBody>
      </p:sp>
    </p:spTree>
    <p:extLst>
      <p:ext uri="{BB962C8B-B14F-4D97-AF65-F5344CB8AC3E}">
        <p14:creationId xmlns:p14="http://schemas.microsoft.com/office/powerpoint/2010/main" val="422597063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28B34ED-4CDD-41C9-90F7-D768D5559A6F}" type="slidenum">
              <a:rPr lang="en-US" smtClean="0"/>
              <a:t>1</a:t>
            </a:fld>
            <a:endParaRPr lang="en-US" dirty="0"/>
          </a:p>
        </p:txBody>
      </p:sp>
    </p:spTree>
    <p:extLst>
      <p:ext uri="{BB962C8B-B14F-4D97-AF65-F5344CB8AC3E}">
        <p14:creationId xmlns:p14="http://schemas.microsoft.com/office/powerpoint/2010/main" val="163294914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p:bg>
      <p:bgRef idx="1001">
        <a:schemeClr val="bg1"/>
      </p:bgRef>
    </p:bg>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DE635FD8-712D-4EE2-A5B6-3DD8DE9C25E9}"/>
              </a:ext>
            </a:extLst>
          </p:cNvPr>
          <p:cNvSpPr>
            <a:spLocks noGrp="1"/>
          </p:cNvSpPr>
          <p:nvPr>
            <p:ph type="pic" sz="quarter" idx="10"/>
          </p:nvPr>
        </p:nvSpPr>
        <p:spPr>
          <a:xfrm>
            <a:off x="0" y="0"/>
            <a:ext cx="12192000" cy="6858000"/>
          </a:xfrm>
        </p:spPr>
        <p:txBody>
          <a:bodyPr/>
          <a:lstStyle>
            <a:lvl1pPr marL="0" indent="0" algn="ctr">
              <a:buNone/>
              <a:defRPr/>
            </a:lvl1pPr>
          </a:lstStyle>
          <a:p>
            <a:r>
              <a:rPr lang="en-US"/>
              <a:t>Click icon to add picture</a:t>
            </a:r>
            <a:endParaRPr lang="en-US" dirty="0"/>
          </a:p>
        </p:txBody>
      </p:sp>
      <p:sp>
        <p:nvSpPr>
          <p:cNvPr id="14" name="Text Placeholder 13">
            <a:extLst>
              <a:ext uri="{FF2B5EF4-FFF2-40B4-BE49-F238E27FC236}">
                <a16:creationId xmlns:a16="http://schemas.microsoft.com/office/drawing/2014/main" id="{F80209DF-C4D9-43B8-AA05-F53619153042}"/>
              </a:ext>
            </a:extLst>
          </p:cNvPr>
          <p:cNvSpPr>
            <a:spLocks noGrp="1"/>
          </p:cNvSpPr>
          <p:nvPr>
            <p:ph type="body" sz="quarter" idx="12"/>
          </p:nvPr>
        </p:nvSpPr>
        <p:spPr>
          <a:xfrm>
            <a:off x="3512343" y="5922140"/>
            <a:ext cx="5167313" cy="518795"/>
          </a:xfrm>
        </p:spPr>
        <p:txBody>
          <a:bodyPr>
            <a:noAutofit/>
          </a:bodyPr>
          <a:lstStyle>
            <a:lvl1pPr marL="0" indent="0" algn="ctr">
              <a:buNone/>
              <a:defRPr sz="1800" spc="300">
                <a:solidFill>
                  <a:schemeClr val="tx1"/>
                </a:solidFill>
              </a:defRPr>
            </a:lvl1pPr>
            <a:lvl2pPr marL="457200" indent="0">
              <a:buNone/>
              <a:defRPr/>
            </a:lvl2pPr>
          </a:lstStyle>
          <a:p>
            <a:pPr lvl="0"/>
            <a:r>
              <a:rPr lang="en-US"/>
              <a:t>Click to edit Master text styles</a:t>
            </a:r>
          </a:p>
        </p:txBody>
      </p:sp>
      <p:sp>
        <p:nvSpPr>
          <p:cNvPr id="7" name="Text Placeholder 6">
            <a:extLst>
              <a:ext uri="{FF2B5EF4-FFF2-40B4-BE49-F238E27FC236}">
                <a16:creationId xmlns:a16="http://schemas.microsoft.com/office/drawing/2014/main" id="{758235C5-25B1-4243-9762-4AAD3C08E8BE}"/>
              </a:ext>
            </a:extLst>
          </p:cNvPr>
          <p:cNvSpPr>
            <a:spLocks noGrp="1"/>
          </p:cNvSpPr>
          <p:nvPr>
            <p:ph type="body" idx="1" hasCustomPrompt="1"/>
          </p:nvPr>
        </p:nvSpPr>
        <p:spPr>
          <a:xfrm>
            <a:off x="4038600" y="3608511"/>
            <a:ext cx="4114800" cy="518795"/>
          </a:xfrm>
          <a:gradFill flip="none" rotWithShape="1">
            <a:gsLst>
              <a:gs pos="0">
                <a:schemeClr val="accent5"/>
              </a:gs>
              <a:gs pos="100000">
                <a:schemeClr val="accent2">
                  <a:lumMod val="97000"/>
                  <a:lumOff val="3000"/>
                </a:schemeClr>
              </a:gs>
              <a:gs pos="50000">
                <a:schemeClr val="accent1"/>
              </a:gs>
            </a:gsLst>
            <a:lin ang="10800000" scaled="1"/>
            <a:tileRect/>
          </a:gradFill>
        </p:spPr>
        <p:txBody>
          <a:bodyPr>
            <a:noAutofit/>
          </a:bodyPr>
          <a:lstStyle>
            <a:lvl1pPr marL="0" indent="0" algn="ctr">
              <a:buNone/>
              <a:defRPr sz="1800" cap="all" baseline="0"/>
            </a:lvl1pPr>
          </a:lstStyle>
          <a:p>
            <a:r>
              <a:rPr lang="en-US" spc="300" dirty="0"/>
              <a:t>ANNUAL REVIEW</a:t>
            </a:r>
          </a:p>
        </p:txBody>
      </p:sp>
      <p:sp>
        <p:nvSpPr>
          <p:cNvPr id="2" name="Title 1">
            <a:extLst>
              <a:ext uri="{FF2B5EF4-FFF2-40B4-BE49-F238E27FC236}">
                <a16:creationId xmlns:a16="http://schemas.microsoft.com/office/drawing/2014/main" id="{298B2C6E-DB6F-4476-8E95-9F6EC79392FD}"/>
              </a:ext>
            </a:extLst>
          </p:cNvPr>
          <p:cNvSpPr>
            <a:spLocks noGrp="1"/>
          </p:cNvSpPr>
          <p:nvPr>
            <p:ph type="title" hasCustomPrompt="1"/>
          </p:nvPr>
        </p:nvSpPr>
        <p:spPr>
          <a:xfrm>
            <a:off x="350836" y="2445633"/>
            <a:ext cx="11490325" cy="823913"/>
          </a:xfrm>
        </p:spPr>
        <p:txBody>
          <a:bodyPr>
            <a:noAutofit/>
          </a:bodyPr>
          <a:lstStyle>
            <a:lvl1pPr>
              <a:lnSpc>
                <a:spcPct val="150000"/>
              </a:lnSpc>
              <a:spcBef>
                <a:spcPts val="1000"/>
              </a:spcBef>
              <a:defRPr sz="4000" cap="all" spc="300" baseline="0"/>
            </a:lvl1pPr>
          </a:lstStyle>
          <a:p>
            <a:r>
              <a:rPr lang="en-US" dirty="0"/>
              <a:t>Click to edit Master TEXT styles</a:t>
            </a:r>
          </a:p>
        </p:txBody>
      </p:sp>
    </p:spTree>
    <p:extLst>
      <p:ext uri="{BB962C8B-B14F-4D97-AF65-F5344CB8AC3E}">
        <p14:creationId xmlns:p14="http://schemas.microsoft.com/office/powerpoint/2010/main" val="3182303122"/>
      </p:ext>
    </p:extLst>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Summary">
    <p:spTree>
      <p:nvGrpSpPr>
        <p:cNvPr id="1" name=""/>
        <p:cNvGrpSpPr/>
        <p:nvPr/>
      </p:nvGrpSpPr>
      <p:grpSpPr>
        <a:xfrm>
          <a:off x="0" y="0"/>
          <a:ext cx="0" cy="0"/>
          <a:chOff x="0" y="0"/>
          <a:chExt cx="0" cy="0"/>
        </a:xfrm>
      </p:grpSpPr>
      <p:sp>
        <p:nvSpPr>
          <p:cNvPr id="9" name="Picture Placeholder 8">
            <a:extLst>
              <a:ext uri="{FF2B5EF4-FFF2-40B4-BE49-F238E27FC236}">
                <a16:creationId xmlns:a16="http://schemas.microsoft.com/office/drawing/2014/main" id="{186FE9B2-6286-484B-8943-95EE0B6B0267}"/>
              </a:ext>
            </a:extLst>
          </p:cNvPr>
          <p:cNvSpPr>
            <a:spLocks noGrp="1"/>
          </p:cNvSpPr>
          <p:nvPr>
            <p:ph type="pic" sz="quarter" idx="14"/>
          </p:nvPr>
        </p:nvSpPr>
        <p:spPr>
          <a:xfrm>
            <a:off x="0" y="0"/>
            <a:ext cx="5416550" cy="6858000"/>
          </a:xfrm>
          <a:effectLst/>
        </p:spPr>
        <p:txBody>
          <a:bodyPr anchor="ctr"/>
          <a:lstStyle>
            <a:lvl1pPr marL="0" indent="0" algn="ctr">
              <a:buNone/>
              <a:defRPr/>
            </a:lvl1pPr>
          </a:lstStyle>
          <a:p>
            <a:r>
              <a:rPr lang="en-US"/>
              <a:t>Click icon to add picture</a:t>
            </a:r>
            <a:endParaRPr lang="en-US" dirty="0"/>
          </a:p>
        </p:txBody>
      </p:sp>
      <p:sp>
        <p:nvSpPr>
          <p:cNvPr id="11" name="Slide Number Placeholder 5">
            <a:extLst>
              <a:ext uri="{FF2B5EF4-FFF2-40B4-BE49-F238E27FC236}">
                <a16:creationId xmlns:a16="http://schemas.microsoft.com/office/drawing/2014/main" id="{7D4E8708-8565-4A5B-9D9E-1D4F40EAF909}"/>
              </a:ext>
            </a:extLst>
          </p:cNvPr>
          <p:cNvSpPr>
            <a:spLocks noGrp="1"/>
          </p:cNvSpPr>
          <p:nvPr>
            <p:ph type="sldNum" sz="quarter" idx="4"/>
          </p:nvPr>
        </p:nvSpPr>
        <p:spPr>
          <a:xfrm>
            <a:off x="11549269" y="6468303"/>
            <a:ext cx="443948"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C2E478F-E849-4A8C-AF1F-CBCC78A7CBFA}" type="slidenum">
              <a:rPr lang="en-US" smtClean="0"/>
              <a:t>‹#›</a:t>
            </a:fld>
            <a:endParaRPr lang="en-US" dirty="0"/>
          </a:p>
        </p:txBody>
      </p:sp>
      <p:sp>
        <p:nvSpPr>
          <p:cNvPr id="16" name="Content Placeholder 8">
            <a:extLst>
              <a:ext uri="{FF2B5EF4-FFF2-40B4-BE49-F238E27FC236}">
                <a16:creationId xmlns:a16="http://schemas.microsoft.com/office/drawing/2014/main" id="{42436126-0370-4532-A8AD-D20897982AD2}"/>
              </a:ext>
            </a:extLst>
          </p:cNvPr>
          <p:cNvSpPr>
            <a:spLocks noGrp="1"/>
          </p:cNvSpPr>
          <p:nvPr>
            <p:ph idx="1" hasCustomPrompt="1"/>
          </p:nvPr>
        </p:nvSpPr>
        <p:spPr>
          <a:xfrm>
            <a:off x="6096000" y="1661160"/>
            <a:ext cx="4646246" cy="2218585"/>
          </a:xfrm>
        </p:spPr>
        <p:txBody>
          <a:bodyPr>
            <a:noAutofit/>
          </a:bodyPr>
          <a:lstStyle>
            <a:lvl1pPr>
              <a:defRPr/>
            </a:lvl1pPr>
          </a:lstStyle>
          <a:p>
            <a:pPr marL="0" indent="0">
              <a:lnSpc>
                <a:spcPct val="100000"/>
              </a:lnSpc>
              <a:buNone/>
            </a:pPr>
            <a:r>
              <a:rPr lang="en-US" sz="1600" dirty="0">
                <a:cs typeface="Biome Light" panose="020B0303030204020804" pitchFamily="34" charset="0"/>
              </a:rPr>
              <a:t>Click to edit master text style.</a:t>
            </a:r>
          </a:p>
          <a:p>
            <a:pPr marL="0" indent="0">
              <a:buNone/>
            </a:pPr>
            <a:endParaRPr lang="en-US" dirty="0"/>
          </a:p>
        </p:txBody>
      </p:sp>
      <p:sp>
        <p:nvSpPr>
          <p:cNvPr id="17" name="Slide Number Placeholder 70">
            <a:extLst>
              <a:ext uri="{FF2B5EF4-FFF2-40B4-BE49-F238E27FC236}">
                <a16:creationId xmlns:a16="http://schemas.microsoft.com/office/drawing/2014/main" id="{AEC105AD-E933-4969-B038-0ABD6F013167}"/>
              </a:ext>
            </a:extLst>
          </p:cNvPr>
          <p:cNvSpPr txBox="1">
            <a:spLocks/>
          </p:cNvSpPr>
          <p:nvPr userDrawn="1"/>
        </p:nvSpPr>
        <p:spPr>
          <a:xfrm>
            <a:off x="11549269" y="6468303"/>
            <a:ext cx="443948"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C2E478F-E849-4A8C-AF1F-CBCC78A7CBFA}" type="slidenum">
              <a:rPr lang="en-US" smtClean="0"/>
              <a:pPr/>
              <a:t>‹#›</a:t>
            </a:fld>
            <a:endParaRPr lang="en-US" dirty="0"/>
          </a:p>
        </p:txBody>
      </p:sp>
      <p:sp>
        <p:nvSpPr>
          <p:cNvPr id="7" name="Title 1">
            <a:extLst>
              <a:ext uri="{FF2B5EF4-FFF2-40B4-BE49-F238E27FC236}">
                <a16:creationId xmlns:a16="http://schemas.microsoft.com/office/drawing/2014/main" id="{76CDEBF2-B5C9-4887-B717-81C3D1A73CA9}"/>
              </a:ext>
            </a:extLst>
          </p:cNvPr>
          <p:cNvSpPr>
            <a:spLocks noGrp="1"/>
          </p:cNvSpPr>
          <p:nvPr>
            <p:ph type="title"/>
          </p:nvPr>
        </p:nvSpPr>
        <p:spPr>
          <a:xfrm>
            <a:off x="6095999" y="612037"/>
            <a:ext cx="5897218" cy="884238"/>
          </a:xfrm>
        </p:spPr>
        <p:txBody>
          <a:bodyPr lIns="91440" rIns="91440" anchor="t">
            <a:noAutofit/>
          </a:bodyPr>
          <a:lstStyle>
            <a:lvl1pPr algn="l">
              <a:lnSpc>
                <a:spcPct val="150000"/>
              </a:lnSpc>
              <a:spcBef>
                <a:spcPts val="1000"/>
              </a:spcBef>
              <a:defRPr sz="3200">
                <a:solidFill>
                  <a:schemeClr val="tx1"/>
                </a:solidFill>
              </a:defRPr>
            </a:lvl1pPr>
          </a:lstStyle>
          <a:p>
            <a:r>
              <a:rPr lang="en-US"/>
              <a:t>Click to edit Master title style</a:t>
            </a:r>
            <a:endParaRPr lang="en-US" dirty="0"/>
          </a:p>
        </p:txBody>
      </p:sp>
      <p:sp>
        <p:nvSpPr>
          <p:cNvPr id="2" name="Rectangle 1">
            <a:extLst>
              <a:ext uri="{FF2B5EF4-FFF2-40B4-BE49-F238E27FC236}">
                <a16:creationId xmlns:a16="http://schemas.microsoft.com/office/drawing/2014/main" id="{016A7FA3-8C13-4E5A-88C4-4357C8ACD73E}"/>
              </a:ext>
              <a:ext uri="{C183D7F6-B498-43B3-948B-1728B52AA6E4}">
                <adec:decorative xmlns:adec="http://schemas.microsoft.com/office/drawing/2017/decorative" val="1"/>
              </a:ext>
            </a:extLst>
          </p:cNvPr>
          <p:cNvSpPr/>
          <p:nvPr userDrawn="1"/>
        </p:nvSpPr>
        <p:spPr>
          <a:xfrm>
            <a:off x="6107044" y="6303963"/>
            <a:ext cx="3014980" cy="554037"/>
          </a:xfrm>
          <a:prstGeom prst="rect">
            <a:avLst/>
          </a:prstGeom>
          <a:gradFill flip="none" rotWithShape="1">
            <a:gsLst>
              <a:gs pos="0">
                <a:schemeClr val="accent5"/>
              </a:gs>
              <a:gs pos="100000">
                <a:schemeClr val="accent2">
                  <a:lumMod val="97000"/>
                  <a:lumOff val="3000"/>
                </a:schemeClr>
              </a:gs>
              <a:gs pos="50000">
                <a:schemeClr val="accent1"/>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371319680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Closing">
    <p:bg>
      <p:bgRef idx="1001">
        <a:schemeClr val="bg1"/>
      </p:bgRef>
    </p:bg>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DE635FD8-712D-4EE2-A5B6-3DD8DE9C25E9}"/>
              </a:ext>
            </a:extLst>
          </p:cNvPr>
          <p:cNvSpPr>
            <a:spLocks noGrp="1"/>
          </p:cNvSpPr>
          <p:nvPr>
            <p:ph type="pic" sz="quarter" idx="10"/>
          </p:nvPr>
        </p:nvSpPr>
        <p:spPr>
          <a:xfrm>
            <a:off x="0" y="0"/>
            <a:ext cx="12192000" cy="6858000"/>
          </a:xfrm>
        </p:spPr>
        <p:txBody>
          <a:bodyPr/>
          <a:lstStyle>
            <a:lvl1pPr marL="0" indent="0" algn="ctr">
              <a:buNone/>
              <a:defRPr/>
            </a:lvl1pPr>
          </a:lstStyle>
          <a:p>
            <a:r>
              <a:rPr lang="en-US"/>
              <a:t>Click icon to add picture</a:t>
            </a:r>
            <a:endParaRPr lang="en-US" dirty="0"/>
          </a:p>
        </p:txBody>
      </p:sp>
      <p:sp>
        <p:nvSpPr>
          <p:cNvPr id="6" name="Title 5">
            <a:extLst>
              <a:ext uri="{FF2B5EF4-FFF2-40B4-BE49-F238E27FC236}">
                <a16:creationId xmlns:a16="http://schemas.microsoft.com/office/drawing/2014/main" id="{D9074D0F-754F-4F2C-A410-F222D2D2346E}"/>
              </a:ext>
            </a:extLst>
          </p:cNvPr>
          <p:cNvSpPr>
            <a:spLocks noGrp="1"/>
          </p:cNvSpPr>
          <p:nvPr>
            <p:ph type="title" idx="4294967295"/>
          </p:nvPr>
        </p:nvSpPr>
        <p:spPr>
          <a:xfrm>
            <a:off x="702365" y="1660810"/>
            <a:ext cx="10787270" cy="830649"/>
          </a:xfrm>
        </p:spPr>
        <p:txBody>
          <a:bodyPr>
            <a:noAutofit/>
          </a:bodyPr>
          <a:lstStyle/>
          <a:p>
            <a:r>
              <a:rPr lang="en-US" sz="4000" spc="300"/>
              <a:t>Click to edit Master title style</a:t>
            </a:r>
            <a:endParaRPr lang="en-US" sz="4000" spc="300" dirty="0"/>
          </a:p>
        </p:txBody>
      </p:sp>
      <p:sp>
        <p:nvSpPr>
          <p:cNvPr id="14" name="Text Placeholder 13">
            <a:extLst>
              <a:ext uri="{FF2B5EF4-FFF2-40B4-BE49-F238E27FC236}">
                <a16:creationId xmlns:a16="http://schemas.microsoft.com/office/drawing/2014/main" id="{F80209DF-C4D9-43B8-AA05-F53619153042}"/>
              </a:ext>
            </a:extLst>
          </p:cNvPr>
          <p:cNvSpPr>
            <a:spLocks noGrp="1"/>
          </p:cNvSpPr>
          <p:nvPr>
            <p:ph type="body" sz="quarter" idx="12" hasCustomPrompt="1"/>
          </p:nvPr>
        </p:nvSpPr>
        <p:spPr>
          <a:xfrm>
            <a:off x="3512343" y="5137992"/>
            <a:ext cx="5167313" cy="518795"/>
          </a:xfrm>
          <a:gradFill flip="none" rotWithShape="1">
            <a:gsLst>
              <a:gs pos="0">
                <a:schemeClr val="accent5"/>
              </a:gs>
              <a:gs pos="100000">
                <a:schemeClr val="accent2">
                  <a:lumMod val="97000"/>
                  <a:lumOff val="3000"/>
                </a:schemeClr>
              </a:gs>
              <a:gs pos="50000">
                <a:schemeClr val="accent1"/>
              </a:gs>
            </a:gsLst>
            <a:lin ang="10800000" scaled="1"/>
            <a:tileRect/>
          </a:gradFill>
        </p:spPr>
        <p:txBody>
          <a:bodyPr>
            <a:noAutofit/>
          </a:bodyPr>
          <a:lstStyle>
            <a:lvl1pPr marL="0" indent="0" algn="ctr">
              <a:buNone/>
              <a:defRPr sz="1800" spc="300">
                <a:solidFill>
                  <a:schemeClr val="tx1"/>
                </a:solidFill>
              </a:defRPr>
            </a:lvl1pPr>
            <a:lvl2pPr marL="457200" indent="0">
              <a:buNone/>
              <a:defRPr/>
            </a:lvl2pPr>
          </a:lstStyle>
          <a:p>
            <a:pPr lvl="0"/>
            <a:r>
              <a:rPr lang="en-US" dirty="0"/>
              <a:t>CLICK TO EDIT MASTER TEXT STYLES</a:t>
            </a:r>
          </a:p>
        </p:txBody>
      </p:sp>
      <p:sp>
        <p:nvSpPr>
          <p:cNvPr id="31" name="Text Placeholder 13">
            <a:extLst>
              <a:ext uri="{FF2B5EF4-FFF2-40B4-BE49-F238E27FC236}">
                <a16:creationId xmlns:a16="http://schemas.microsoft.com/office/drawing/2014/main" id="{1D89734B-03E0-4ADE-8F62-C819F3E976D5}"/>
              </a:ext>
            </a:extLst>
          </p:cNvPr>
          <p:cNvSpPr>
            <a:spLocks noGrp="1"/>
          </p:cNvSpPr>
          <p:nvPr>
            <p:ph type="body" sz="quarter" idx="16" hasCustomPrompt="1"/>
          </p:nvPr>
        </p:nvSpPr>
        <p:spPr>
          <a:xfrm>
            <a:off x="588194" y="3903126"/>
            <a:ext cx="3064668" cy="518795"/>
          </a:xfrm>
        </p:spPr>
        <p:txBody>
          <a:bodyPr>
            <a:noAutofit/>
          </a:bodyPr>
          <a:lstStyle>
            <a:lvl1pPr marL="0" indent="0" algn="ctr">
              <a:buNone/>
              <a:defRPr sz="1800" spc="300">
                <a:solidFill>
                  <a:schemeClr val="tx1"/>
                </a:solidFill>
              </a:defRPr>
            </a:lvl1pPr>
            <a:lvl2pPr marL="457200" indent="0">
              <a:buNone/>
              <a:defRPr/>
            </a:lvl2pPr>
          </a:lstStyle>
          <a:p>
            <a:pPr lvl="0"/>
            <a:r>
              <a:rPr lang="en-US" dirty="0"/>
              <a:t>CLICK TO EDIT</a:t>
            </a:r>
          </a:p>
        </p:txBody>
      </p:sp>
      <p:sp>
        <p:nvSpPr>
          <p:cNvPr id="32" name="Text Placeholder 13">
            <a:extLst>
              <a:ext uri="{FF2B5EF4-FFF2-40B4-BE49-F238E27FC236}">
                <a16:creationId xmlns:a16="http://schemas.microsoft.com/office/drawing/2014/main" id="{85971F4D-8B59-4B3E-9169-64E0EF1BA85F}"/>
              </a:ext>
            </a:extLst>
          </p:cNvPr>
          <p:cNvSpPr>
            <a:spLocks noGrp="1"/>
          </p:cNvSpPr>
          <p:nvPr>
            <p:ph type="body" sz="quarter" idx="17" hasCustomPrompt="1"/>
          </p:nvPr>
        </p:nvSpPr>
        <p:spPr>
          <a:xfrm>
            <a:off x="4563664" y="3893330"/>
            <a:ext cx="3064668" cy="518795"/>
          </a:xfrm>
        </p:spPr>
        <p:txBody>
          <a:bodyPr>
            <a:noAutofit/>
          </a:bodyPr>
          <a:lstStyle>
            <a:lvl1pPr marL="0" indent="0" algn="ctr">
              <a:buNone/>
              <a:defRPr sz="1800" spc="300">
                <a:solidFill>
                  <a:schemeClr val="tx1"/>
                </a:solidFill>
              </a:defRPr>
            </a:lvl1pPr>
            <a:lvl2pPr marL="457200" indent="0">
              <a:buNone/>
              <a:defRPr/>
            </a:lvl2pPr>
          </a:lstStyle>
          <a:p>
            <a:pPr lvl="0"/>
            <a:r>
              <a:rPr lang="en-US" dirty="0"/>
              <a:t>click to edit</a:t>
            </a:r>
          </a:p>
        </p:txBody>
      </p:sp>
      <p:sp>
        <p:nvSpPr>
          <p:cNvPr id="33" name="Text Placeholder 13">
            <a:extLst>
              <a:ext uri="{FF2B5EF4-FFF2-40B4-BE49-F238E27FC236}">
                <a16:creationId xmlns:a16="http://schemas.microsoft.com/office/drawing/2014/main" id="{90B19777-E2ED-419C-B486-857117FD081B}"/>
              </a:ext>
            </a:extLst>
          </p:cNvPr>
          <p:cNvSpPr>
            <a:spLocks noGrp="1"/>
          </p:cNvSpPr>
          <p:nvPr>
            <p:ph type="body" sz="quarter" idx="18" hasCustomPrompt="1"/>
          </p:nvPr>
        </p:nvSpPr>
        <p:spPr>
          <a:xfrm>
            <a:off x="8539138" y="3903126"/>
            <a:ext cx="3064668" cy="518795"/>
          </a:xfrm>
        </p:spPr>
        <p:txBody>
          <a:bodyPr>
            <a:noAutofit/>
          </a:bodyPr>
          <a:lstStyle>
            <a:lvl1pPr marL="0" indent="0" algn="ctr">
              <a:buNone/>
              <a:defRPr sz="1800" spc="300">
                <a:solidFill>
                  <a:schemeClr val="tx1"/>
                </a:solidFill>
              </a:defRPr>
            </a:lvl1pPr>
            <a:lvl2pPr marL="457200" indent="0">
              <a:buNone/>
              <a:defRPr/>
            </a:lvl2pPr>
          </a:lstStyle>
          <a:p>
            <a:pPr lvl="0"/>
            <a:r>
              <a:rPr lang="en-US" dirty="0"/>
              <a:t>click to edit</a:t>
            </a:r>
          </a:p>
        </p:txBody>
      </p:sp>
      <p:sp>
        <p:nvSpPr>
          <p:cNvPr id="34" name="Online Image Placeholder 33">
            <a:extLst>
              <a:ext uri="{FF2B5EF4-FFF2-40B4-BE49-F238E27FC236}">
                <a16:creationId xmlns:a16="http://schemas.microsoft.com/office/drawing/2014/main" id="{1A58EB44-F532-4998-B316-61C738C37BF5}"/>
              </a:ext>
            </a:extLst>
          </p:cNvPr>
          <p:cNvSpPr>
            <a:spLocks noGrp="1"/>
          </p:cNvSpPr>
          <p:nvPr>
            <p:ph type="clipArt" sz="quarter" idx="19" hasCustomPrompt="1"/>
          </p:nvPr>
        </p:nvSpPr>
        <p:spPr>
          <a:xfrm>
            <a:off x="1754768" y="3098985"/>
            <a:ext cx="731520" cy="731520"/>
          </a:xfrm>
        </p:spPr>
        <p:txBody>
          <a:bodyPr>
            <a:noAutofit/>
          </a:bodyPr>
          <a:lstStyle>
            <a:lvl1pPr marL="0" indent="0">
              <a:buNone/>
              <a:defRPr/>
            </a:lvl1pPr>
          </a:lstStyle>
          <a:p>
            <a:r>
              <a:rPr lang="en-US" dirty="0"/>
              <a:t>Icon</a:t>
            </a:r>
          </a:p>
        </p:txBody>
      </p:sp>
      <p:sp>
        <p:nvSpPr>
          <p:cNvPr id="35" name="Online Image Placeholder 33">
            <a:extLst>
              <a:ext uri="{FF2B5EF4-FFF2-40B4-BE49-F238E27FC236}">
                <a16:creationId xmlns:a16="http://schemas.microsoft.com/office/drawing/2014/main" id="{33763C3C-3545-40BD-9B2C-DC4C0E4CE819}"/>
              </a:ext>
            </a:extLst>
          </p:cNvPr>
          <p:cNvSpPr>
            <a:spLocks noGrp="1"/>
          </p:cNvSpPr>
          <p:nvPr>
            <p:ph type="clipArt" sz="quarter" idx="20" hasCustomPrompt="1"/>
          </p:nvPr>
        </p:nvSpPr>
        <p:spPr>
          <a:xfrm>
            <a:off x="5730240" y="3098985"/>
            <a:ext cx="731520" cy="731520"/>
          </a:xfrm>
        </p:spPr>
        <p:txBody>
          <a:bodyPr>
            <a:noAutofit/>
          </a:bodyPr>
          <a:lstStyle>
            <a:lvl1pPr marL="0" indent="0">
              <a:buNone/>
              <a:defRPr/>
            </a:lvl1pPr>
          </a:lstStyle>
          <a:p>
            <a:r>
              <a:rPr lang="en-US" dirty="0"/>
              <a:t>Icon</a:t>
            </a:r>
          </a:p>
        </p:txBody>
      </p:sp>
      <p:sp>
        <p:nvSpPr>
          <p:cNvPr id="36" name="Online Image Placeholder 33">
            <a:extLst>
              <a:ext uri="{FF2B5EF4-FFF2-40B4-BE49-F238E27FC236}">
                <a16:creationId xmlns:a16="http://schemas.microsoft.com/office/drawing/2014/main" id="{1C5D3777-17F3-4225-8C52-2EF1DB4FD54A}"/>
              </a:ext>
            </a:extLst>
          </p:cNvPr>
          <p:cNvSpPr>
            <a:spLocks noGrp="1"/>
          </p:cNvSpPr>
          <p:nvPr>
            <p:ph type="clipArt" sz="quarter" idx="21" hasCustomPrompt="1"/>
          </p:nvPr>
        </p:nvSpPr>
        <p:spPr>
          <a:xfrm>
            <a:off x="9705712" y="3098985"/>
            <a:ext cx="731520" cy="731520"/>
          </a:xfrm>
        </p:spPr>
        <p:txBody>
          <a:bodyPr>
            <a:noAutofit/>
          </a:bodyPr>
          <a:lstStyle>
            <a:lvl1pPr marL="0" indent="0">
              <a:buNone/>
              <a:defRPr/>
            </a:lvl1pPr>
          </a:lstStyle>
          <a:p>
            <a:r>
              <a:rPr lang="en-US" dirty="0"/>
              <a:t>Icon</a:t>
            </a:r>
          </a:p>
        </p:txBody>
      </p:sp>
    </p:spTree>
    <p:extLst>
      <p:ext uri="{BB962C8B-B14F-4D97-AF65-F5344CB8AC3E}">
        <p14:creationId xmlns:p14="http://schemas.microsoft.com/office/powerpoint/2010/main" val="3173740392"/>
      </p:ext>
    </p:extLst>
  </p:cSld>
  <p:clrMapOvr>
    <a:overrideClrMapping bg1="dk1" tx1="lt1" bg2="dk2" tx2="lt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912AA41C-A030-4521-8130-6A8E4543F277}"/>
              </a:ext>
            </a:extLst>
          </p:cNvPr>
          <p:cNvSpPr>
            <a:spLocks noGrp="1"/>
          </p:cNvSpPr>
          <p:nvPr>
            <p:ph type="pic" sz="quarter" idx="13"/>
          </p:nvPr>
        </p:nvSpPr>
        <p:spPr>
          <a:xfrm>
            <a:off x="0" y="0"/>
            <a:ext cx="6096000" cy="6858000"/>
          </a:xfrm>
          <a:prstGeom prst="parallelogram">
            <a:avLst/>
          </a:prstGeom>
          <a:effectLst/>
        </p:spPr>
        <p:txBody>
          <a:bodyPr anchor="ctr"/>
          <a:lstStyle>
            <a:lvl1pPr marL="0" indent="0" algn="ctr">
              <a:buNone/>
              <a:defRPr/>
            </a:lvl1pPr>
          </a:lstStyle>
          <a:p>
            <a:r>
              <a:rPr lang="en-US"/>
              <a:t>Click icon to add picture</a:t>
            </a:r>
            <a:endParaRPr lang="en-US" dirty="0"/>
          </a:p>
        </p:txBody>
      </p:sp>
      <p:sp>
        <p:nvSpPr>
          <p:cNvPr id="2" name="Title 1">
            <a:extLst>
              <a:ext uri="{FF2B5EF4-FFF2-40B4-BE49-F238E27FC236}">
                <a16:creationId xmlns:a16="http://schemas.microsoft.com/office/drawing/2014/main" id="{7C83D428-B974-43F4-9246-0A2EECA11A5B}"/>
              </a:ext>
            </a:extLst>
          </p:cNvPr>
          <p:cNvSpPr>
            <a:spLocks noGrp="1"/>
          </p:cNvSpPr>
          <p:nvPr>
            <p:ph type="title" hasCustomPrompt="1"/>
          </p:nvPr>
        </p:nvSpPr>
        <p:spPr>
          <a:xfrm>
            <a:off x="7068819" y="642927"/>
            <a:ext cx="4846320" cy="1435947"/>
          </a:xfrm>
        </p:spPr>
        <p:txBody>
          <a:bodyPr anchor="t">
            <a:noAutofit/>
          </a:bodyPr>
          <a:lstStyle>
            <a:lvl1pPr algn="l">
              <a:lnSpc>
                <a:spcPct val="150000"/>
              </a:lnSpc>
              <a:spcBef>
                <a:spcPts val="1000"/>
              </a:spcBef>
              <a:defRPr sz="5400" baseline="0"/>
            </a:lvl1pPr>
          </a:lstStyle>
          <a:p>
            <a:r>
              <a:rPr lang="en-US" dirty="0"/>
              <a:t>Title</a:t>
            </a:r>
          </a:p>
        </p:txBody>
      </p:sp>
      <p:sp>
        <p:nvSpPr>
          <p:cNvPr id="5" name="Footer Placeholder 4">
            <a:extLst>
              <a:ext uri="{FF2B5EF4-FFF2-40B4-BE49-F238E27FC236}">
                <a16:creationId xmlns:a16="http://schemas.microsoft.com/office/drawing/2014/main" id="{BC79732E-D749-40DD-8365-05028518765D}"/>
              </a:ext>
            </a:extLst>
          </p:cNvPr>
          <p:cNvSpPr>
            <a:spLocks noGrp="1"/>
          </p:cNvSpPr>
          <p:nvPr>
            <p:ph type="ftr" sz="quarter" idx="11"/>
          </p:nvPr>
        </p:nvSpPr>
        <p:spPr/>
        <p:txBody>
          <a:bodyPr/>
          <a:lstStyle/>
          <a:p>
            <a:r>
              <a:rPr lang="en-US" dirty="0"/>
              <a:t>Add a footer</a:t>
            </a:r>
          </a:p>
        </p:txBody>
      </p:sp>
      <p:sp>
        <p:nvSpPr>
          <p:cNvPr id="6" name="Slide Number Placeholder 5">
            <a:extLst>
              <a:ext uri="{FF2B5EF4-FFF2-40B4-BE49-F238E27FC236}">
                <a16:creationId xmlns:a16="http://schemas.microsoft.com/office/drawing/2014/main" id="{88F55E23-C4CC-4E9B-80F4-C4BEA6E2DD84}"/>
              </a:ext>
            </a:extLst>
          </p:cNvPr>
          <p:cNvSpPr>
            <a:spLocks noGrp="1"/>
          </p:cNvSpPr>
          <p:nvPr>
            <p:ph type="sldNum" sz="quarter" idx="12"/>
          </p:nvPr>
        </p:nvSpPr>
        <p:spPr/>
        <p:txBody>
          <a:bodyPr/>
          <a:lstStyle/>
          <a:p>
            <a:fld id="{8C2E478F-E849-4A8C-AF1F-CBCC78A7CBFA}" type="slidenum">
              <a:rPr lang="en-US" smtClean="0"/>
              <a:t>‹#›</a:t>
            </a:fld>
            <a:endParaRPr lang="en-US" dirty="0"/>
          </a:p>
        </p:txBody>
      </p:sp>
      <p:sp>
        <p:nvSpPr>
          <p:cNvPr id="13" name="Text Placeholder 12">
            <a:extLst>
              <a:ext uri="{FF2B5EF4-FFF2-40B4-BE49-F238E27FC236}">
                <a16:creationId xmlns:a16="http://schemas.microsoft.com/office/drawing/2014/main" id="{9D00A38D-CFE8-4333-B9D2-D3E7EACA4F0E}"/>
              </a:ext>
            </a:extLst>
          </p:cNvPr>
          <p:cNvSpPr>
            <a:spLocks noGrp="1"/>
          </p:cNvSpPr>
          <p:nvPr>
            <p:ph type="body" sz="quarter" idx="15" hasCustomPrompt="1"/>
          </p:nvPr>
        </p:nvSpPr>
        <p:spPr>
          <a:xfrm>
            <a:off x="7068820" y="2078875"/>
            <a:ext cx="4114800" cy="3798888"/>
          </a:xfrm>
        </p:spPr>
        <p:txBody>
          <a:bodyPr>
            <a:noAutofit/>
          </a:bodyPr>
          <a:lstStyle>
            <a:lvl1pPr marL="0" indent="0">
              <a:buNone/>
              <a:defRPr sz="1800" spc="300"/>
            </a:lvl1pPr>
          </a:lstStyle>
          <a:p>
            <a:pPr lvl="0"/>
            <a:r>
              <a:rPr lang="en-US" dirty="0"/>
              <a:t>CLICK TO EDIT MASTER TEXT STYLES</a:t>
            </a:r>
          </a:p>
        </p:txBody>
      </p:sp>
      <p:sp>
        <p:nvSpPr>
          <p:cNvPr id="3" name="Rectangle 2">
            <a:extLst>
              <a:ext uri="{FF2B5EF4-FFF2-40B4-BE49-F238E27FC236}">
                <a16:creationId xmlns:a16="http://schemas.microsoft.com/office/drawing/2014/main" id="{1AA8588E-221D-4931-A290-C5C4184435AD}"/>
              </a:ext>
              <a:ext uri="{C183D7F6-B498-43B3-948B-1728B52AA6E4}">
                <adec:decorative xmlns:adec="http://schemas.microsoft.com/office/drawing/2017/decorative" val="1"/>
              </a:ext>
            </a:extLst>
          </p:cNvPr>
          <p:cNvSpPr/>
          <p:nvPr userDrawn="1"/>
        </p:nvSpPr>
        <p:spPr>
          <a:xfrm>
            <a:off x="7068820" y="6303963"/>
            <a:ext cx="3014980" cy="554037"/>
          </a:xfrm>
          <a:prstGeom prst="rect">
            <a:avLst/>
          </a:prstGeom>
          <a:gradFill flip="none" rotWithShape="1">
            <a:gsLst>
              <a:gs pos="0">
                <a:schemeClr val="accent5"/>
              </a:gs>
              <a:gs pos="100000">
                <a:schemeClr val="accent2">
                  <a:lumMod val="97000"/>
                  <a:lumOff val="3000"/>
                </a:schemeClr>
              </a:gs>
              <a:gs pos="50000">
                <a:schemeClr val="accent1"/>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162911529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Introduction">
    <p:spTree>
      <p:nvGrpSpPr>
        <p:cNvPr id="1" name=""/>
        <p:cNvGrpSpPr/>
        <p:nvPr/>
      </p:nvGrpSpPr>
      <p:grpSpPr>
        <a:xfrm>
          <a:off x="0" y="0"/>
          <a:ext cx="0" cy="0"/>
          <a:chOff x="0" y="0"/>
          <a:chExt cx="0" cy="0"/>
        </a:xfrm>
      </p:grpSpPr>
      <p:sp>
        <p:nvSpPr>
          <p:cNvPr id="20" name="Text Placeholder 19">
            <a:extLst>
              <a:ext uri="{FF2B5EF4-FFF2-40B4-BE49-F238E27FC236}">
                <a16:creationId xmlns:a16="http://schemas.microsoft.com/office/drawing/2014/main" id="{E5539E44-E270-49B4-8B0A-07870325AA91}"/>
              </a:ext>
            </a:extLst>
          </p:cNvPr>
          <p:cNvSpPr>
            <a:spLocks noGrp="1"/>
          </p:cNvSpPr>
          <p:nvPr>
            <p:ph type="body" sz="quarter" idx="16" hasCustomPrompt="1"/>
          </p:nvPr>
        </p:nvSpPr>
        <p:spPr>
          <a:xfrm>
            <a:off x="6225539" y="1546138"/>
            <a:ext cx="4023360" cy="464871"/>
          </a:xfrm>
          <a:gradFill flip="none" rotWithShape="1">
            <a:gsLst>
              <a:gs pos="0">
                <a:schemeClr val="accent5"/>
              </a:gs>
              <a:gs pos="100000">
                <a:schemeClr val="accent2">
                  <a:lumMod val="97000"/>
                  <a:lumOff val="3000"/>
                </a:schemeClr>
              </a:gs>
              <a:gs pos="50000">
                <a:schemeClr val="accent1"/>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lvl1pPr marL="0" indent="0" algn="ctr">
              <a:lnSpc>
                <a:spcPct val="100000"/>
              </a:lnSpc>
              <a:spcBef>
                <a:spcPts val="0"/>
              </a:spcBef>
              <a:buNone/>
              <a:defRPr lang="en-US" sz="1400" spc="300" baseline="0" dirty="0">
                <a:solidFill>
                  <a:schemeClr val="lt1"/>
                </a:solidFill>
              </a:defRPr>
            </a:lvl1pPr>
          </a:lstStyle>
          <a:p>
            <a:pPr marL="0" lvl="0" algn="ctr"/>
            <a:r>
              <a:rPr lang="en-US" dirty="0"/>
              <a:t>CLICK TO EDIT MASTER TEXT STYLES</a:t>
            </a:r>
          </a:p>
        </p:txBody>
      </p:sp>
      <p:sp>
        <p:nvSpPr>
          <p:cNvPr id="9" name="Picture Placeholder 8">
            <a:extLst>
              <a:ext uri="{FF2B5EF4-FFF2-40B4-BE49-F238E27FC236}">
                <a16:creationId xmlns:a16="http://schemas.microsoft.com/office/drawing/2014/main" id="{186FE9B2-6286-484B-8943-95EE0B6B0267}"/>
              </a:ext>
            </a:extLst>
          </p:cNvPr>
          <p:cNvSpPr>
            <a:spLocks noGrp="1"/>
          </p:cNvSpPr>
          <p:nvPr>
            <p:ph type="pic" sz="quarter" idx="14"/>
          </p:nvPr>
        </p:nvSpPr>
        <p:spPr>
          <a:xfrm>
            <a:off x="0" y="0"/>
            <a:ext cx="5416550" cy="6846932"/>
          </a:xfrm>
          <a:effectLst/>
        </p:spPr>
        <p:txBody>
          <a:bodyPr anchor="ctr"/>
          <a:lstStyle>
            <a:lvl1pPr marL="0" indent="0" algn="ctr">
              <a:buNone/>
              <a:defRPr/>
            </a:lvl1pPr>
          </a:lstStyle>
          <a:p>
            <a:r>
              <a:rPr lang="en-US"/>
              <a:t>Click icon to add picture</a:t>
            </a:r>
            <a:endParaRPr lang="en-US" dirty="0"/>
          </a:p>
        </p:txBody>
      </p:sp>
      <p:sp>
        <p:nvSpPr>
          <p:cNvPr id="11" name="Slide Number Placeholder 5">
            <a:extLst>
              <a:ext uri="{FF2B5EF4-FFF2-40B4-BE49-F238E27FC236}">
                <a16:creationId xmlns:a16="http://schemas.microsoft.com/office/drawing/2014/main" id="{7D4E8708-8565-4A5B-9D9E-1D4F40EAF909}"/>
              </a:ext>
            </a:extLst>
          </p:cNvPr>
          <p:cNvSpPr>
            <a:spLocks noGrp="1"/>
          </p:cNvSpPr>
          <p:nvPr>
            <p:ph type="sldNum" sz="quarter" idx="4"/>
          </p:nvPr>
        </p:nvSpPr>
        <p:spPr>
          <a:xfrm>
            <a:off x="11549269" y="6468303"/>
            <a:ext cx="443948"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C2E478F-E849-4A8C-AF1F-CBCC78A7CBFA}" type="slidenum">
              <a:rPr lang="en-US" smtClean="0"/>
              <a:t>‹#›</a:t>
            </a:fld>
            <a:endParaRPr lang="en-US" dirty="0"/>
          </a:p>
        </p:txBody>
      </p:sp>
      <p:sp>
        <p:nvSpPr>
          <p:cNvPr id="16" name="Content Placeholder 8">
            <a:extLst>
              <a:ext uri="{FF2B5EF4-FFF2-40B4-BE49-F238E27FC236}">
                <a16:creationId xmlns:a16="http://schemas.microsoft.com/office/drawing/2014/main" id="{42436126-0370-4532-A8AD-D20897982AD2}"/>
              </a:ext>
            </a:extLst>
          </p:cNvPr>
          <p:cNvSpPr>
            <a:spLocks noGrp="1"/>
          </p:cNvSpPr>
          <p:nvPr>
            <p:ph idx="1" hasCustomPrompt="1"/>
          </p:nvPr>
        </p:nvSpPr>
        <p:spPr>
          <a:xfrm>
            <a:off x="6096000" y="2799617"/>
            <a:ext cx="4646246" cy="2218585"/>
          </a:xfrm>
        </p:spPr>
        <p:txBody>
          <a:bodyPr>
            <a:noAutofit/>
          </a:bodyPr>
          <a:lstStyle>
            <a:lvl1pPr>
              <a:defRPr/>
            </a:lvl1pPr>
          </a:lstStyle>
          <a:p>
            <a:pPr marL="0" indent="0">
              <a:lnSpc>
                <a:spcPct val="100000"/>
              </a:lnSpc>
              <a:buNone/>
            </a:pPr>
            <a:r>
              <a:rPr lang="en-US" sz="1600" dirty="0">
                <a:cs typeface="Biome Light" panose="020B0303030204020804" pitchFamily="34" charset="0"/>
              </a:rPr>
              <a:t>Click to edit master text style.</a:t>
            </a:r>
          </a:p>
          <a:p>
            <a:pPr marL="0" indent="0">
              <a:buNone/>
            </a:pPr>
            <a:endParaRPr lang="en-US" dirty="0"/>
          </a:p>
        </p:txBody>
      </p:sp>
      <p:sp>
        <p:nvSpPr>
          <p:cNvPr id="17" name="Slide Number Placeholder 70">
            <a:extLst>
              <a:ext uri="{FF2B5EF4-FFF2-40B4-BE49-F238E27FC236}">
                <a16:creationId xmlns:a16="http://schemas.microsoft.com/office/drawing/2014/main" id="{AEC105AD-E933-4969-B038-0ABD6F013167}"/>
              </a:ext>
            </a:extLst>
          </p:cNvPr>
          <p:cNvSpPr txBox="1">
            <a:spLocks/>
          </p:cNvSpPr>
          <p:nvPr userDrawn="1"/>
        </p:nvSpPr>
        <p:spPr>
          <a:xfrm>
            <a:off x="11549269" y="6468303"/>
            <a:ext cx="443948"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C2E478F-E849-4A8C-AF1F-CBCC78A7CBFA}" type="slidenum">
              <a:rPr lang="en-US" smtClean="0"/>
              <a:pPr/>
              <a:t>‹#›</a:t>
            </a:fld>
            <a:endParaRPr lang="en-US" dirty="0"/>
          </a:p>
        </p:txBody>
      </p:sp>
      <p:sp>
        <p:nvSpPr>
          <p:cNvPr id="2" name="Title 1">
            <a:extLst>
              <a:ext uri="{FF2B5EF4-FFF2-40B4-BE49-F238E27FC236}">
                <a16:creationId xmlns:a16="http://schemas.microsoft.com/office/drawing/2014/main" id="{3CB0E4A3-5566-43FE-A59F-2C4F4FE7F32A}"/>
              </a:ext>
            </a:extLst>
          </p:cNvPr>
          <p:cNvSpPr>
            <a:spLocks noGrp="1"/>
          </p:cNvSpPr>
          <p:nvPr>
            <p:ph type="title"/>
          </p:nvPr>
        </p:nvSpPr>
        <p:spPr>
          <a:xfrm>
            <a:off x="6095999" y="612037"/>
            <a:ext cx="5897218" cy="884238"/>
          </a:xfrm>
        </p:spPr>
        <p:txBody>
          <a:bodyPr lIns="91440" rIns="91440" anchor="t">
            <a:noAutofit/>
          </a:bodyPr>
          <a:lstStyle>
            <a:lvl1pPr algn="l">
              <a:lnSpc>
                <a:spcPct val="150000"/>
              </a:lnSpc>
              <a:spcBef>
                <a:spcPts val="1000"/>
              </a:spcBef>
              <a:defRPr sz="3200">
                <a:solidFill>
                  <a:schemeClr val="tx1"/>
                </a:solidFill>
              </a:defRPr>
            </a:lvl1pPr>
          </a:lstStyle>
          <a:p>
            <a:r>
              <a:rPr lang="en-US"/>
              <a:t>Click to edit Master title style</a:t>
            </a:r>
            <a:endParaRPr lang="en-US" dirty="0"/>
          </a:p>
        </p:txBody>
      </p:sp>
    </p:spTree>
    <p:extLst>
      <p:ext uri="{BB962C8B-B14F-4D97-AF65-F5344CB8AC3E}">
        <p14:creationId xmlns:p14="http://schemas.microsoft.com/office/powerpoint/2010/main" val="124783279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Section Break">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912AA41C-A030-4521-8130-6A8E4543F277}"/>
              </a:ext>
            </a:extLst>
          </p:cNvPr>
          <p:cNvSpPr>
            <a:spLocks noGrp="1"/>
          </p:cNvSpPr>
          <p:nvPr>
            <p:ph type="pic" sz="quarter" idx="13"/>
          </p:nvPr>
        </p:nvSpPr>
        <p:spPr>
          <a:xfrm>
            <a:off x="0" y="0"/>
            <a:ext cx="6096000" cy="6867922"/>
          </a:xfrm>
          <a:custGeom>
            <a:avLst/>
            <a:gdLst>
              <a:gd name="connsiteX0" fmla="*/ 0 w 6096000"/>
              <a:gd name="connsiteY0" fmla="*/ 0 h 6858000"/>
              <a:gd name="connsiteX1" fmla="*/ 6096000 w 6096000"/>
              <a:gd name="connsiteY1" fmla="*/ 0 h 6858000"/>
              <a:gd name="connsiteX2" fmla="*/ 6096000 w 6096000"/>
              <a:gd name="connsiteY2" fmla="*/ 6858000 h 6858000"/>
              <a:gd name="connsiteX3" fmla="*/ 0 w 6096000"/>
              <a:gd name="connsiteY3" fmla="*/ 6858000 h 6858000"/>
              <a:gd name="connsiteX4" fmla="*/ 0 w 6096000"/>
              <a:gd name="connsiteY4" fmla="*/ 0 h 6858000"/>
              <a:gd name="connsiteX0" fmla="*/ 0 w 6096000"/>
              <a:gd name="connsiteY0" fmla="*/ 0 h 6858000"/>
              <a:gd name="connsiteX1" fmla="*/ 6096000 w 6096000"/>
              <a:gd name="connsiteY1" fmla="*/ 0 h 6858000"/>
              <a:gd name="connsiteX2" fmla="*/ 4242487 w 6096000"/>
              <a:gd name="connsiteY2" fmla="*/ 6833286 h 6858000"/>
              <a:gd name="connsiteX3" fmla="*/ 0 w 6096000"/>
              <a:gd name="connsiteY3" fmla="*/ 6858000 h 6858000"/>
              <a:gd name="connsiteX4" fmla="*/ 0 w 6096000"/>
              <a:gd name="connsiteY4" fmla="*/ 0 h 6858000"/>
              <a:gd name="connsiteX0" fmla="*/ 0 w 6096000"/>
              <a:gd name="connsiteY0" fmla="*/ 0 h 6867922"/>
              <a:gd name="connsiteX1" fmla="*/ 6096000 w 6096000"/>
              <a:gd name="connsiteY1" fmla="*/ 0 h 6867922"/>
              <a:gd name="connsiteX2" fmla="*/ 4228633 w 6096000"/>
              <a:gd name="connsiteY2" fmla="*/ 6867922 h 6867922"/>
              <a:gd name="connsiteX3" fmla="*/ 0 w 6096000"/>
              <a:gd name="connsiteY3" fmla="*/ 6858000 h 6867922"/>
              <a:gd name="connsiteX4" fmla="*/ 0 w 6096000"/>
              <a:gd name="connsiteY4" fmla="*/ 0 h 68679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96000" h="6867922">
                <a:moveTo>
                  <a:pt x="0" y="0"/>
                </a:moveTo>
                <a:lnTo>
                  <a:pt x="6096000" y="0"/>
                </a:lnTo>
                <a:lnTo>
                  <a:pt x="4228633" y="6867922"/>
                </a:lnTo>
                <a:lnTo>
                  <a:pt x="0" y="6858000"/>
                </a:lnTo>
                <a:lnTo>
                  <a:pt x="0" y="0"/>
                </a:lnTo>
                <a:close/>
              </a:path>
            </a:pathLst>
          </a:custGeom>
          <a:effectLst/>
        </p:spPr>
        <p:txBody>
          <a:bodyPr anchor="ctr"/>
          <a:lstStyle>
            <a:lvl1pPr marL="0" indent="0" algn="ctr">
              <a:buNone/>
              <a:defRPr/>
            </a:lvl1pPr>
          </a:lstStyle>
          <a:p>
            <a:r>
              <a:rPr lang="en-US"/>
              <a:t>Click icon to add picture</a:t>
            </a:r>
            <a:endParaRPr lang="en-US" dirty="0"/>
          </a:p>
        </p:txBody>
      </p:sp>
      <p:sp>
        <p:nvSpPr>
          <p:cNvPr id="8" name="Title 1">
            <a:extLst>
              <a:ext uri="{FF2B5EF4-FFF2-40B4-BE49-F238E27FC236}">
                <a16:creationId xmlns:a16="http://schemas.microsoft.com/office/drawing/2014/main" id="{AABA725B-4BCB-1D48-9C5D-46706B18719E}"/>
              </a:ext>
            </a:extLst>
          </p:cNvPr>
          <p:cNvSpPr>
            <a:spLocks noGrp="1"/>
          </p:cNvSpPr>
          <p:nvPr>
            <p:ph type="title" hasCustomPrompt="1"/>
          </p:nvPr>
        </p:nvSpPr>
        <p:spPr>
          <a:xfrm>
            <a:off x="6096000" y="2262871"/>
            <a:ext cx="5251450" cy="1661297"/>
          </a:xfrm>
        </p:spPr>
        <p:txBody>
          <a:bodyPr anchor="b"/>
          <a:lstStyle>
            <a:lvl1pPr algn="l">
              <a:defRPr sz="6000" spc="300"/>
            </a:lvl1pPr>
          </a:lstStyle>
          <a:p>
            <a:r>
              <a:rPr lang="en-US" dirty="0"/>
              <a:t>CLICK TO EDIT MASTER TITLE</a:t>
            </a:r>
          </a:p>
        </p:txBody>
      </p:sp>
      <p:sp>
        <p:nvSpPr>
          <p:cNvPr id="3" name="Text Placeholder 2">
            <a:extLst>
              <a:ext uri="{FF2B5EF4-FFF2-40B4-BE49-F238E27FC236}">
                <a16:creationId xmlns:a16="http://schemas.microsoft.com/office/drawing/2014/main" id="{893C356F-E483-4AFD-856C-13BB8E8A5605}"/>
              </a:ext>
            </a:extLst>
          </p:cNvPr>
          <p:cNvSpPr>
            <a:spLocks noGrp="1"/>
          </p:cNvSpPr>
          <p:nvPr>
            <p:ph type="body" idx="1" hasCustomPrompt="1"/>
          </p:nvPr>
        </p:nvSpPr>
        <p:spPr>
          <a:xfrm>
            <a:off x="6096000" y="4378134"/>
            <a:ext cx="5251450" cy="365125"/>
          </a:xfrm>
          <a:gradFill flip="none" rotWithShape="1">
            <a:gsLst>
              <a:gs pos="0">
                <a:schemeClr val="accent5"/>
              </a:gs>
              <a:gs pos="100000">
                <a:schemeClr val="accent2">
                  <a:lumMod val="97000"/>
                  <a:lumOff val="3000"/>
                </a:schemeClr>
              </a:gs>
              <a:gs pos="50000">
                <a:schemeClr val="accent1"/>
              </a:gs>
            </a:gsLst>
            <a:lin ang="10800000" scaled="1"/>
            <a:tileRect/>
          </a:gradFill>
        </p:spPr>
        <p:txBody>
          <a:bodyPr anchor="ctr">
            <a:noAutofit/>
          </a:bodyPr>
          <a:lstStyle>
            <a:lvl1pPr marL="0" indent="0" algn="ctr">
              <a:lnSpc>
                <a:spcPct val="100000"/>
              </a:lnSpc>
              <a:buNone/>
              <a:defRPr sz="1400" cap="all" spc="600" baseline="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EDIT MASTER TEXT STYLES</a:t>
            </a:r>
          </a:p>
        </p:txBody>
      </p:sp>
      <p:sp>
        <p:nvSpPr>
          <p:cNvPr id="5" name="Footer Placeholder 4">
            <a:extLst>
              <a:ext uri="{FF2B5EF4-FFF2-40B4-BE49-F238E27FC236}">
                <a16:creationId xmlns:a16="http://schemas.microsoft.com/office/drawing/2014/main" id="{BC79732E-D749-40DD-8365-05028518765D}"/>
              </a:ext>
            </a:extLst>
          </p:cNvPr>
          <p:cNvSpPr>
            <a:spLocks noGrp="1"/>
          </p:cNvSpPr>
          <p:nvPr>
            <p:ph type="ftr" sz="quarter" idx="11"/>
          </p:nvPr>
        </p:nvSpPr>
        <p:spPr/>
        <p:txBody>
          <a:bodyPr/>
          <a:lstStyle/>
          <a:p>
            <a:r>
              <a:rPr lang="en-US" dirty="0"/>
              <a:t>Add a footer</a:t>
            </a:r>
          </a:p>
        </p:txBody>
      </p:sp>
      <p:sp>
        <p:nvSpPr>
          <p:cNvPr id="6" name="Slide Number Placeholder 5">
            <a:extLst>
              <a:ext uri="{FF2B5EF4-FFF2-40B4-BE49-F238E27FC236}">
                <a16:creationId xmlns:a16="http://schemas.microsoft.com/office/drawing/2014/main" id="{88F55E23-C4CC-4E9B-80F4-C4BEA6E2DD84}"/>
              </a:ext>
            </a:extLst>
          </p:cNvPr>
          <p:cNvSpPr>
            <a:spLocks noGrp="1"/>
          </p:cNvSpPr>
          <p:nvPr>
            <p:ph type="sldNum" sz="quarter" idx="12"/>
          </p:nvPr>
        </p:nvSpPr>
        <p:spPr/>
        <p:txBody>
          <a:bodyPr/>
          <a:lstStyle/>
          <a:p>
            <a:fld id="{8C2E478F-E849-4A8C-AF1F-CBCC78A7CBFA}" type="slidenum">
              <a:rPr lang="en-US" smtClean="0"/>
              <a:t>‹#›</a:t>
            </a:fld>
            <a:endParaRPr lang="en-US" dirty="0"/>
          </a:p>
        </p:txBody>
      </p:sp>
    </p:spTree>
    <p:extLst>
      <p:ext uri="{BB962C8B-B14F-4D97-AF65-F5344CB8AC3E}">
        <p14:creationId xmlns:p14="http://schemas.microsoft.com/office/powerpoint/2010/main" val="5289013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eam">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4074E6-E39E-4D19-B91F-8E84F37CBF3C}"/>
              </a:ext>
            </a:extLst>
          </p:cNvPr>
          <p:cNvSpPr>
            <a:spLocks noGrp="1"/>
          </p:cNvSpPr>
          <p:nvPr>
            <p:ph type="title" hasCustomPrompt="1"/>
          </p:nvPr>
        </p:nvSpPr>
        <p:spPr>
          <a:xfrm>
            <a:off x="7792279" y="365125"/>
            <a:ext cx="4018722" cy="573989"/>
          </a:xfrm>
        </p:spPr>
        <p:txBody>
          <a:bodyPr lIns="0" rIns="0">
            <a:noAutofit/>
          </a:bodyPr>
          <a:lstStyle>
            <a:lvl1pPr algn="l">
              <a:defRPr sz="3200" spc="300"/>
            </a:lvl1pPr>
          </a:lstStyle>
          <a:p>
            <a:r>
              <a:rPr lang="en-US" dirty="0"/>
              <a:t>SLIDE TITLE HERE</a:t>
            </a:r>
          </a:p>
        </p:txBody>
      </p:sp>
      <p:sp>
        <p:nvSpPr>
          <p:cNvPr id="3" name="Content Placeholder 2">
            <a:extLst>
              <a:ext uri="{FF2B5EF4-FFF2-40B4-BE49-F238E27FC236}">
                <a16:creationId xmlns:a16="http://schemas.microsoft.com/office/drawing/2014/main" id="{607D1B16-7058-45AD-9B19-E19CAF96683B}"/>
              </a:ext>
            </a:extLst>
          </p:cNvPr>
          <p:cNvSpPr>
            <a:spLocks noGrp="1"/>
          </p:cNvSpPr>
          <p:nvPr>
            <p:ph idx="1"/>
          </p:nvPr>
        </p:nvSpPr>
        <p:spPr>
          <a:xfrm>
            <a:off x="7792279" y="1263841"/>
            <a:ext cx="4018722" cy="4636392"/>
          </a:xfrm>
        </p:spPr>
        <p:txBody>
          <a:bodyPr lIns="0" rIns="0">
            <a:noAutofit/>
          </a:bodyPr>
          <a:lstStyle>
            <a:lvl1pPr>
              <a:lnSpc>
                <a:spcPct val="150000"/>
              </a:lnSpc>
              <a:spcBef>
                <a:spcPts val="500"/>
              </a:spcBef>
              <a:defRPr sz="1600"/>
            </a:lvl1pPr>
            <a:lvl2pPr>
              <a:lnSpc>
                <a:spcPct val="150000"/>
              </a:lnSpc>
              <a:spcBef>
                <a:spcPts val="500"/>
              </a:spcBef>
              <a:defRPr sz="1400"/>
            </a:lvl2pPr>
            <a:lvl3pPr>
              <a:lnSpc>
                <a:spcPct val="150000"/>
              </a:lnSpc>
              <a:spcBef>
                <a:spcPts val="500"/>
              </a:spcBef>
              <a:defRPr sz="1400"/>
            </a:lvl3pPr>
            <a:lvl4pPr>
              <a:lnSpc>
                <a:spcPct val="150000"/>
              </a:lnSpc>
              <a:spcBef>
                <a:spcPts val="500"/>
              </a:spcBef>
              <a:defRPr sz="1200"/>
            </a:lvl4pPr>
            <a:lvl5pPr>
              <a:lnSpc>
                <a:spcPct val="150000"/>
              </a:lnSpc>
              <a:spcBef>
                <a:spcPts val="500"/>
              </a:spcBef>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9" name="Slide Number Placeholder 5">
            <a:extLst>
              <a:ext uri="{FF2B5EF4-FFF2-40B4-BE49-F238E27FC236}">
                <a16:creationId xmlns:a16="http://schemas.microsoft.com/office/drawing/2014/main" id="{3DEB48E0-328C-45EE-A8BD-90E6AB261082}"/>
              </a:ext>
            </a:extLst>
          </p:cNvPr>
          <p:cNvSpPr>
            <a:spLocks noGrp="1"/>
          </p:cNvSpPr>
          <p:nvPr>
            <p:ph type="sldNum" sz="quarter" idx="4"/>
          </p:nvPr>
        </p:nvSpPr>
        <p:spPr>
          <a:xfrm>
            <a:off x="11549269" y="6468303"/>
            <a:ext cx="443948" cy="365125"/>
          </a:xfrm>
          <a:prstGeom prst="rect">
            <a:avLst/>
          </a:prstGeom>
        </p:spPr>
        <p:txBody>
          <a:bodyPr vert="horz" lIns="91440" tIns="45720" rIns="91440" bIns="45720" rtlCol="0" anchor="ctr">
            <a:noAutofit/>
          </a:bodyPr>
          <a:lstStyle>
            <a:lvl1pPr algn="r">
              <a:defRPr sz="1200">
                <a:solidFill>
                  <a:schemeClr val="tx1">
                    <a:tint val="75000"/>
                  </a:schemeClr>
                </a:solidFill>
              </a:defRPr>
            </a:lvl1pPr>
          </a:lstStyle>
          <a:p>
            <a:fld id="{8C2E478F-E849-4A8C-AF1F-CBCC78A7CBFA}" type="slidenum">
              <a:rPr lang="en-US" smtClean="0"/>
              <a:t>‹#›</a:t>
            </a:fld>
            <a:endParaRPr lang="en-US" dirty="0"/>
          </a:p>
        </p:txBody>
      </p:sp>
      <p:sp>
        <p:nvSpPr>
          <p:cNvPr id="5" name="Picture Placeholder 4">
            <a:extLst>
              <a:ext uri="{FF2B5EF4-FFF2-40B4-BE49-F238E27FC236}">
                <a16:creationId xmlns:a16="http://schemas.microsoft.com/office/drawing/2014/main" id="{D7CA175D-816E-4F70-96CC-8A1FD0EB16CE}"/>
              </a:ext>
            </a:extLst>
          </p:cNvPr>
          <p:cNvSpPr>
            <a:spLocks noGrp="1"/>
          </p:cNvSpPr>
          <p:nvPr>
            <p:ph type="pic" sz="quarter" idx="14"/>
          </p:nvPr>
        </p:nvSpPr>
        <p:spPr>
          <a:xfrm>
            <a:off x="736600" y="365125"/>
            <a:ext cx="2997200" cy="1781979"/>
          </a:xfrm>
        </p:spPr>
        <p:txBody>
          <a:bodyPr>
            <a:noAutofit/>
          </a:bodyPr>
          <a:lstStyle/>
          <a:p>
            <a:r>
              <a:rPr lang="en-US"/>
              <a:t>Click icon to add picture</a:t>
            </a:r>
            <a:endParaRPr lang="en-US" dirty="0"/>
          </a:p>
        </p:txBody>
      </p:sp>
      <p:sp>
        <p:nvSpPr>
          <p:cNvPr id="9" name="Picture Placeholder 4">
            <a:extLst>
              <a:ext uri="{FF2B5EF4-FFF2-40B4-BE49-F238E27FC236}">
                <a16:creationId xmlns:a16="http://schemas.microsoft.com/office/drawing/2014/main" id="{323519C8-24DE-471D-85A9-7A8AFACEC456}"/>
              </a:ext>
            </a:extLst>
          </p:cNvPr>
          <p:cNvSpPr>
            <a:spLocks noGrp="1"/>
          </p:cNvSpPr>
          <p:nvPr>
            <p:ph type="pic" sz="quarter" idx="15"/>
          </p:nvPr>
        </p:nvSpPr>
        <p:spPr>
          <a:xfrm>
            <a:off x="4051300" y="365125"/>
            <a:ext cx="2997200" cy="1781979"/>
          </a:xfrm>
        </p:spPr>
        <p:txBody>
          <a:bodyPr>
            <a:noAutofit/>
          </a:bodyPr>
          <a:lstStyle/>
          <a:p>
            <a:r>
              <a:rPr lang="en-US"/>
              <a:t>Click icon to add picture</a:t>
            </a:r>
            <a:endParaRPr lang="en-US" dirty="0"/>
          </a:p>
        </p:txBody>
      </p:sp>
      <p:sp>
        <p:nvSpPr>
          <p:cNvPr id="10" name="Picture Placeholder 4">
            <a:extLst>
              <a:ext uri="{FF2B5EF4-FFF2-40B4-BE49-F238E27FC236}">
                <a16:creationId xmlns:a16="http://schemas.microsoft.com/office/drawing/2014/main" id="{547F0F1E-7AF5-4B76-928C-7B28010C4F93}"/>
              </a:ext>
            </a:extLst>
          </p:cNvPr>
          <p:cNvSpPr>
            <a:spLocks noGrp="1"/>
          </p:cNvSpPr>
          <p:nvPr>
            <p:ph type="pic" sz="quarter" idx="16"/>
          </p:nvPr>
        </p:nvSpPr>
        <p:spPr>
          <a:xfrm>
            <a:off x="736600" y="2422525"/>
            <a:ext cx="2997200" cy="1781979"/>
          </a:xfrm>
        </p:spPr>
        <p:txBody>
          <a:bodyPr>
            <a:noAutofit/>
          </a:bodyPr>
          <a:lstStyle/>
          <a:p>
            <a:r>
              <a:rPr lang="en-US"/>
              <a:t>Click icon to add picture</a:t>
            </a:r>
            <a:endParaRPr lang="en-US" dirty="0"/>
          </a:p>
        </p:txBody>
      </p:sp>
      <p:sp>
        <p:nvSpPr>
          <p:cNvPr id="11" name="Picture Placeholder 4">
            <a:extLst>
              <a:ext uri="{FF2B5EF4-FFF2-40B4-BE49-F238E27FC236}">
                <a16:creationId xmlns:a16="http://schemas.microsoft.com/office/drawing/2014/main" id="{063D0E8E-9491-4AF0-918D-A0B782C5FD68}"/>
              </a:ext>
            </a:extLst>
          </p:cNvPr>
          <p:cNvSpPr>
            <a:spLocks noGrp="1"/>
          </p:cNvSpPr>
          <p:nvPr>
            <p:ph type="pic" sz="quarter" idx="17"/>
          </p:nvPr>
        </p:nvSpPr>
        <p:spPr>
          <a:xfrm>
            <a:off x="4051300" y="2422525"/>
            <a:ext cx="2997200" cy="1781979"/>
          </a:xfrm>
        </p:spPr>
        <p:txBody>
          <a:bodyPr>
            <a:noAutofit/>
          </a:bodyPr>
          <a:lstStyle/>
          <a:p>
            <a:r>
              <a:rPr lang="en-US"/>
              <a:t>Click icon to add picture</a:t>
            </a:r>
            <a:endParaRPr lang="en-US" dirty="0"/>
          </a:p>
        </p:txBody>
      </p:sp>
      <p:sp>
        <p:nvSpPr>
          <p:cNvPr id="12" name="Picture Placeholder 4">
            <a:extLst>
              <a:ext uri="{FF2B5EF4-FFF2-40B4-BE49-F238E27FC236}">
                <a16:creationId xmlns:a16="http://schemas.microsoft.com/office/drawing/2014/main" id="{042F54CB-9200-4D74-968A-0A3E5871D9E5}"/>
              </a:ext>
            </a:extLst>
          </p:cNvPr>
          <p:cNvSpPr>
            <a:spLocks noGrp="1"/>
          </p:cNvSpPr>
          <p:nvPr>
            <p:ph type="pic" sz="quarter" idx="18"/>
          </p:nvPr>
        </p:nvSpPr>
        <p:spPr>
          <a:xfrm>
            <a:off x="736600" y="4479925"/>
            <a:ext cx="2997200" cy="1781979"/>
          </a:xfrm>
        </p:spPr>
        <p:txBody>
          <a:bodyPr>
            <a:noAutofit/>
          </a:bodyPr>
          <a:lstStyle/>
          <a:p>
            <a:r>
              <a:rPr lang="en-US"/>
              <a:t>Click icon to add picture</a:t>
            </a:r>
            <a:endParaRPr lang="en-US" dirty="0"/>
          </a:p>
        </p:txBody>
      </p:sp>
      <p:sp>
        <p:nvSpPr>
          <p:cNvPr id="13" name="Picture Placeholder 4">
            <a:extLst>
              <a:ext uri="{FF2B5EF4-FFF2-40B4-BE49-F238E27FC236}">
                <a16:creationId xmlns:a16="http://schemas.microsoft.com/office/drawing/2014/main" id="{1D925119-27E3-496E-86BC-23416F94FB61}"/>
              </a:ext>
            </a:extLst>
          </p:cNvPr>
          <p:cNvSpPr>
            <a:spLocks noGrp="1"/>
          </p:cNvSpPr>
          <p:nvPr>
            <p:ph type="pic" sz="quarter" idx="19"/>
          </p:nvPr>
        </p:nvSpPr>
        <p:spPr>
          <a:xfrm>
            <a:off x="4051300" y="4479925"/>
            <a:ext cx="2997200" cy="1781979"/>
          </a:xfrm>
        </p:spPr>
        <p:txBody>
          <a:bodyPr>
            <a:noAutofit/>
          </a:bodyPr>
          <a:lstStyle/>
          <a:p>
            <a:r>
              <a:rPr lang="en-US"/>
              <a:t>Click icon to add picture</a:t>
            </a:r>
            <a:endParaRPr lang="en-US" dirty="0"/>
          </a:p>
        </p:txBody>
      </p:sp>
      <p:sp>
        <p:nvSpPr>
          <p:cNvPr id="4" name="Rectangle 3">
            <a:extLst>
              <a:ext uri="{FF2B5EF4-FFF2-40B4-BE49-F238E27FC236}">
                <a16:creationId xmlns:a16="http://schemas.microsoft.com/office/drawing/2014/main" id="{9DF93AF7-D4DC-42B5-8A4F-B5F3ABBB031F}"/>
              </a:ext>
              <a:ext uri="{C183D7F6-B498-43B3-948B-1728B52AA6E4}">
                <adec:decorative xmlns:adec="http://schemas.microsoft.com/office/drawing/2017/decorative" val="1"/>
              </a:ext>
            </a:extLst>
          </p:cNvPr>
          <p:cNvSpPr/>
          <p:nvPr userDrawn="1"/>
        </p:nvSpPr>
        <p:spPr>
          <a:xfrm>
            <a:off x="7781678" y="6303963"/>
            <a:ext cx="3014980" cy="554037"/>
          </a:xfrm>
          <a:prstGeom prst="rect">
            <a:avLst/>
          </a:prstGeom>
          <a:gradFill flip="none" rotWithShape="1">
            <a:gsLst>
              <a:gs pos="0">
                <a:schemeClr val="accent5"/>
              </a:gs>
              <a:gs pos="100000">
                <a:schemeClr val="accent2">
                  <a:lumMod val="97000"/>
                  <a:lumOff val="3000"/>
                </a:schemeClr>
              </a:gs>
              <a:gs pos="50000">
                <a:schemeClr val="accent1"/>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US" dirty="0"/>
          </a:p>
        </p:txBody>
      </p:sp>
    </p:spTree>
    <p:extLst>
      <p:ext uri="{BB962C8B-B14F-4D97-AF65-F5344CB8AC3E}">
        <p14:creationId xmlns:p14="http://schemas.microsoft.com/office/powerpoint/2010/main" val="1753968095"/>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hart and Tabl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345D17-D652-4766-B11C-2E8D8390D957}"/>
              </a:ext>
            </a:extLst>
          </p:cNvPr>
          <p:cNvSpPr>
            <a:spLocks noGrp="1"/>
          </p:cNvSpPr>
          <p:nvPr>
            <p:ph type="title"/>
          </p:nvPr>
        </p:nvSpPr>
        <p:spPr>
          <a:xfrm>
            <a:off x="594519" y="767791"/>
            <a:ext cx="11002962" cy="823913"/>
          </a:xfrm>
        </p:spPr>
        <p:txBody>
          <a:bodyPr>
            <a:noAutofit/>
          </a:bodyPr>
          <a:lstStyle>
            <a:lvl1pPr>
              <a:defRPr sz="4800" spc="300"/>
            </a:lvl1pPr>
          </a:lstStyle>
          <a:p>
            <a:r>
              <a:rPr lang="en-US"/>
              <a:t>Click to edit Master title style</a:t>
            </a:r>
            <a:endParaRPr lang="en-US" dirty="0"/>
          </a:p>
        </p:txBody>
      </p:sp>
      <p:sp>
        <p:nvSpPr>
          <p:cNvPr id="3" name="Footer Placeholder 2">
            <a:extLst>
              <a:ext uri="{FF2B5EF4-FFF2-40B4-BE49-F238E27FC236}">
                <a16:creationId xmlns:a16="http://schemas.microsoft.com/office/drawing/2014/main" id="{6BC7A58C-70BA-43E5-BD90-83ADB63B0C00}"/>
              </a:ext>
            </a:extLst>
          </p:cNvPr>
          <p:cNvSpPr>
            <a:spLocks noGrp="1"/>
          </p:cNvSpPr>
          <p:nvPr>
            <p:ph type="ftr" sz="quarter" idx="10"/>
          </p:nvPr>
        </p:nvSpPr>
        <p:spPr/>
        <p:txBody>
          <a:bodyPr/>
          <a:lstStyle/>
          <a:p>
            <a:r>
              <a:rPr lang="en-US" dirty="0"/>
              <a:t>Add a footer</a:t>
            </a:r>
          </a:p>
        </p:txBody>
      </p:sp>
      <p:sp>
        <p:nvSpPr>
          <p:cNvPr id="4" name="Slide Number Placeholder 3">
            <a:extLst>
              <a:ext uri="{FF2B5EF4-FFF2-40B4-BE49-F238E27FC236}">
                <a16:creationId xmlns:a16="http://schemas.microsoft.com/office/drawing/2014/main" id="{0F8A60B7-2499-42C6-8A74-ACDAE245746D}"/>
              </a:ext>
            </a:extLst>
          </p:cNvPr>
          <p:cNvSpPr>
            <a:spLocks noGrp="1"/>
          </p:cNvSpPr>
          <p:nvPr>
            <p:ph type="sldNum" sz="quarter" idx="11"/>
          </p:nvPr>
        </p:nvSpPr>
        <p:spPr/>
        <p:txBody>
          <a:bodyPr/>
          <a:lstStyle/>
          <a:p>
            <a:fld id="{8C2E478F-E849-4A8C-AF1F-CBCC78A7CBFA}" type="slidenum">
              <a:rPr lang="en-US" smtClean="0"/>
              <a:t>‹#›</a:t>
            </a:fld>
            <a:endParaRPr lang="en-US" dirty="0"/>
          </a:p>
        </p:txBody>
      </p:sp>
    </p:spTree>
    <p:extLst>
      <p:ext uri="{BB962C8B-B14F-4D97-AF65-F5344CB8AC3E}">
        <p14:creationId xmlns:p14="http://schemas.microsoft.com/office/powerpoint/2010/main" val="345263400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Quote">
    <p:bg>
      <p:bgRef idx="1001">
        <a:schemeClr val="bg1"/>
      </p:bgRef>
    </p:bg>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DE635FD8-712D-4EE2-A5B6-3DD8DE9C25E9}"/>
              </a:ext>
            </a:extLst>
          </p:cNvPr>
          <p:cNvSpPr>
            <a:spLocks noGrp="1"/>
          </p:cNvSpPr>
          <p:nvPr>
            <p:ph type="pic" sz="quarter" idx="10"/>
          </p:nvPr>
        </p:nvSpPr>
        <p:spPr>
          <a:xfrm>
            <a:off x="0" y="0"/>
            <a:ext cx="12192000" cy="6858000"/>
          </a:xfrm>
        </p:spPr>
        <p:txBody>
          <a:bodyPr anchor="ctr"/>
          <a:lstStyle>
            <a:lvl1pPr marL="0" indent="0" algn="ctr">
              <a:buNone/>
              <a:defRPr/>
            </a:lvl1pPr>
          </a:lstStyle>
          <a:p>
            <a:r>
              <a:rPr lang="en-US"/>
              <a:t>Click icon to add picture</a:t>
            </a:r>
            <a:endParaRPr lang="en-US" dirty="0"/>
          </a:p>
        </p:txBody>
      </p:sp>
      <p:sp>
        <p:nvSpPr>
          <p:cNvPr id="2" name="Title 1">
            <a:extLst>
              <a:ext uri="{FF2B5EF4-FFF2-40B4-BE49-F238E27FC236}">
                <a16:creationId xmlns:a16="http://schemas.microsoft.com/office/drawing/2014/main" id="{4C179BAC-E989-4203-B9B4-66280365481B}"/>
              </a:ext>
            </a:extLst>
          </p:cNvPr>
          <p:cNvSpPr>
            <a:spLocks noGrp="1"/>
          </p:cNvSpPr>
          <p:nvPr>
            <p:ph type="title"/>
          </p:nvPr>
        </p:nvSpPr>
        <p:spPr>
          <a:xfrm>
            <a:off x="4038600" y="4607137"/>
            <a:ext cx="4114800" cy="421480"/>
          </a:xfrm>
          <a:gradFill flip="none" rotWithShape="1">
            <a:gsLst>
              <a:gs pos="0">
                <a:schemeClr val="accent5"/>
              </a:gs>
              <a:gs pos="100000">
                <a:schemeClr val="accent2">
                  <a:lumMod val="97000"/>
                  <a:lumOff val="3000"/>
                </a:schemeClr>
              </a:gs>
              <a:gs pos="50000">
                <a:schemeClr val="accent1"/>
              </a:gs>
            </a:gsLst>
            <a:lin ang="10800000" scaled="1"/>
            <a:tileRect/>
          </a:gradFill>
        </p:spPr>
        <p:txBody>
          <a:bodyPr>
            <a:noAutofit/>
          </a:bodyPr>
          <a:lstStyle>
            <a:lvl1pPr>
              <a:defRPr sz="1400" spc="300" baseline="0">
                <a:latin typeface="+mn-lt"/>
              </a:defRPr>
            </a:lvl1pPr>
          </a:lstStyle>
          <a:p>
            <a:r>
              <a:rPr lang="en-US"/>
              <a:t>Click to edit Master title style</a:t>
            </a:r>
            <a:endParaRPr lang="en-US" dirty="0"/>
          </a:p>
        </p:txBody>
      </p:sp>
      <p:sp>
        <p:nvSpPr>
          <p:cNvPr id="7" name="Text Placeholder 6">
            <a:extLst>
              <a:ext uri="{FF2B5EF4-FFF2-40B4-BE49-F238E27FC236}">
                <a16:creationId xmlns:a16="http://schemas.microsoft.com/office/drawing/2014/main" id="{60CCC81E-A013-4315-AD13-97BA3AA95596}"/>
              </a:ext>
            </a:extLst>
          </p:cNvPr>
          <p:cNvSpPr>
            <a:spLocks noGrp="1"/>
          </p:cNvSpPr>
          <p:nvPr>
            <p:ph type="body" sz="quarter" idx="11" hasCustomPrompt="1"/>
          </p:nvPr>
        </p:nvSpPr>
        <p:spPr>
          <a:xfrm>
            <a:off x="1478756" y="1569719"/>
            <a:ext cx="9234488" cy="2651443"/>
          </a:xfrm>
        </p:spPr>
        <p:txBody>
          <a:bodyPr>
            <a:noAutofit/>
          </a:bodyPr>
          <a:lstStyle>
            <a:lvl1pPr marL="0" indent="0" algn="ctr">
              <a:buNone/>
              <a:defRPr sz="3200"/>
            </a:lvl1pPr>
          </a:lstStyle>
          <a:p>
            <a:pPr lvl="0"/>
            <a:r>
              <a:rPr lang="en-US" dirty="0"/>
              <a:t>CLICK TO EDIT MASTER TEXT STYLES</a:t>
            </a:r>
          </a:p>
        </p:txBody>
      </p:sp>
    </p:spTree>
    <p:extLst>
      <p:ext uri="{BB962C8B-B14F-4D97-AF65-F5344CB8AC3E}">
        <p14:creationId xmlns:p14="http://schemas.microsoft.com/office/powerpoint/2010/main" val="79555376"/>
      </p:ext>
    </p:extLst>
  </p:cSld>
  <p:clrMapOvr>
    <a:overrideClrMapping bg1="dk1" tx1="lt1" bg2="dk2" tx2="lt2" accent1="accent1" accent2="accent2" accent3="accent3" accent4="accent4" accent5="accent5" accent6="accent6" hlink="hlink" folHlink="folHlink"/>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ontent 2 Column">
    <p:spTree>
      <p:nvGrpSpPr>
        <p:cNvPr id="1" name=""/>
        <p:cNvGrpSpPr/>
        <p:nvPr/>
      </p:nvGrpSpPr>
      <p:grpSpPr>
        <a:xfrm>
          <a:off x="0" y="0"/>
          <a:ext cx="0" cy="0"/>
          <a:chOff x="0" y="0"/>
          <a:chExt cx="0" cy="0"/>
        </a:xfrm>
      </p:grpSpPr>
      <p:sp>
        <p:nvSpPr>
          <p:cNvPr id="17" name="Title 2">
            <a:extLst>
              <a:ext uri="{FF2B5EF4-FFF2-40B4-BE49-F238E27FC236}">
                <a16:creationId xmlns:a16="http://schemas.microsoft.com/office/drawing/2014/main" id="{0EF11611-8537-47CC-87AC-2E25428B72BA}"/>
              </a:ext>
            </a:extLst>
          </p:cNvPr>
          <p:cNvSpPr>
            <a:spLocks noGrp="1"/>
          </p:cNvSpPr>
          <p:nvPr>
            <p:ph type="title"/>
          </p:nvPr>
        </p:nvSpPr>
        <p:spPr>
          <a:xfrm>
            <a:off x="594519" y="1"/>
            <a:ext cx="11002962" cy="1623218"/>
          </a:xfrm>
        </p:spPr>
        <p:txBody>
          <a:bodyPr anchor="ctr">
            <a:noAutofit/>
          </a:bodyPr>
          <a:lstStyle/>
          <a:p>
            <a:pPr algn="ctr"/>
            <a:r>
              <a:rPr lang="en-US" sz="4800"/>
              <a:t>Click to edit Master title style</a:t>
            </a:r>
            <a:endParaRPr lang="en-US" sz="4800" dirty="0"/>
          </a:p>
        </p:txBody>
      </p:sp>
      <p:sp>
        <p:nvSpPr>
          <p:cNvPr id="19" name="Picture Placeholder 17">
            <a:extLst>
              <a:ext uri="{FF2B5EF4-FFF2-40B4-BE49-F238E27FC236}">
                <a16:creationId xmlns:a16="http://schemas.microsoft.com/office/drawing/2014/main" id="{D1A63A52-1E65-414B-BBC3-D31F515791AC}"/>
              </a:ext>
            </a:extLst>
          </p:cNvPr>
          <p:cNvSpPr>
            <a:spLocks noGrp="1"/>
          </p:cNvSpPr>
          <p:nvPr>
            <p:ph type="pic" sz="quarter" idx="11"/>
          </p:nvPr>
        </p:nvSpPr>
        <p:spPr>
          <a:xfrm>
            <a:off x="6578601" y="1638300"/>
            <a:ext cx="5156200" cy="1892300"/>
          </a:xfrm>
        </p:spPr>
        <p:txBody>
          <a:bodyPr>
            <a:noAutofit/>
          </a:bodyPr>
          <a:lstStyle/>
          <a:p>
            <a:r>
              <a:rPr lang="en-US"/>
              <a:t>Click icon to add picture</a:t>
            </a:r>
            <a:endParaRPr lang="en-US" dirty="0"/>
          </a:p>
        </p:txBody>
      </p:sp>
      <p:sp>
        <p:nvSpPr>
          <p:cNvPr id="18" name="Picture Placeholder 17">
            <a:extLst>
              <a:ext uri="{FF2B5EF4-FFF2-40B4-BE49-F238E27FC236}">
                <a16:creationId xmlns:a16="http://schemas.microsoft.com/office/drawing/2014/main" id="{ED7E0E1A-1E64-4A9A-9C8B-69486BD1123B}"/>
              </a:ext>
            </a:extLst>
          </p:cNvPr>
          <p:cNvSpPr>
            <a:spLocks noGrp="1"/>
          </p:cNvSpPr>
          <p:nvPr>
            <p:ph type="pic" sz="quarter" idx="10"/>
          </p:nvPr>
        </p:nvSpPr>
        <p:spPr>
          <a:xfrm>
            <a:off x="469900" y="1638300"/>
            <a:ext cx="5156200" cy="1892300"/>
          </a:xfrm>
        </p:spPr>
        <p:txBody>
          <a:bodyPr>
            <a:noAutofit/>
          </a:bodyPr>
          <a:lstStyle/>
          <a:p>
            <a:r>
              <a:rPr lang="en-US"/>
              <a:t>Click icon to add picture</a:t>
            </a:r>
            <a:endParaRPr lang="en-US" dirty="0"/>
          </a:p>
        </p:txBody>
      </p:sp>
      <p:sp>
        <p:nvSpPr>
          <p:cNvPr id="10" name="Text Placeholder 3">
            <a:extLst>
              <a:ext uri="{FF2B5EF4-FFF2-40B4-BE49-F238E27FC236}">
                <a16:creationId xmlns:a16="http://schemas.microsoft.com/office/drawing/2014/main" id="{1E462965-19D7-4A65-B394-9AE76A5B4805}"/>
              </a:ext>
            </a:extLst>
          </p:cNvPr>
          <p:cNvSpPr>
            <a:spLocks noGrp="1"/>
          </p:cNvSpPr>
          <p:nvPr>
            <p:ph type="body" idx="1"/>
          </p:nvPr>
        </p:nvSpPr>
        <p:spPr>
          <a:xfrm>
            <a:off x="469107" y="3864355"/>
            <a:ext cx="5157787" cy="494506"/>
          </a:xfrm>
        </p:spPr>
        <p:txBody>
          <a:bodyPr>
            <a:noAutofit/>
          </a:bodyPr>
          <a:lstStyle>
            <a:lvl1pPr marL="0" indent="0">
              <a:buNone/>
              <a:defRPr sz="2400"/>
            </a:lvl1pPr>
          </a:lstStyle>
          <a:p>
            <a:pPr lvl="0"/>
            <a:r>
              <a:rPr lang="en-US" spc="300">
                <a:solidFill>
                  <a:schemeClr val="tx1"/>
                </a:solidFill>
              </a:rPr>
              <a:t>Click to edit Master text styles</a:t>
            </a:r>
          </a:p>
        </p:txBody>
      </p:sp>
      <p:sp>
        <p:nvSpPr>
          <p:cNvPr id="11" name="Content Placeholder 4">
            <a:extLst>
              <a:ext uri="{FF2B5EF4-FFF2-40B4-BE49-F238E27FC236}">
                <a16:creationId xmlns:a16="http://schemas.microsoft.com/office/drawing/2014/main" id="{FAEC14D1-0BEA-4D9A-9D96-A56B6A9B07AC}"/>
              </a:ext>
            </a:extLst>
          </p:cNvPr>
          <p:cNvSpPr>
            <a:spLocks noGrp="1"/>
          </p:cNvSpPr>
          <p:nvPr>
            <p:ph sz="half" idx="2"/>
          </p:nvPr>
        </p:nvSpPr>
        <p:spPr>
          <a:xfrm>
            <a:off x="469107" y="4531139"/>
            <a:ext cx="5157787" cy="2039144"/>
          </a:xfrm>
        </p:spPr>
        <p:txBody>
          <a:bodyPr>
            <a:noAutofit/>
          </a:bodyPr>
          <a:lstStyle/>
          <a:p>
            <a:pPr lvl="0">
              <a:lnSpc>
                <a:spcPct val="100000"/>
              </a:lnSpc>
              <a:buFont typeface="Wingdings" panose="05000000000000000000" pitchFamily="2" charset="2"/>
              <a:buChar char="§"/>
            </a:pPr>
            <a:r>
              <a:rPr lang="en-US" sz="1400">
                <a:solidFill>
                  <a:schemeClr val="tx1"/>
                </a:solidFill>
              </a:rPr>
              <a:t>Click to edit Master text styles</a:t>
            </a:r>
          </a:p>
        </p:txBody>
      </p:sp>
      <p:sp>
        <p:nvSpPr>
          <p:cNvPr id="12" name="Text Placeholder 5">
            <a:extLst>
              <a:ext uri="{FF2B5EF4-FFF2-40B4-BE49-F238E27FC236}">
                <a16:creationId xmlns:a16="http://schemas.microsoft.com/office/drawing/2014/main" id="{1507BB47-1AB4-42F2-99FF-453A0622B815}"/>
              </a:ext>
            </a:extLst>
          </p:cNvPr>
          <p:cNvSpPr>
            <a:spLocks noGrp="1"/>
          </p:cNvSpPr>
          <p:nvPr>
            <p:ph type="body" sz="quarter" idx="3"/>
          </p:nvPr>
        </p:nvSpPr>
        <p:spPr>
          <a:xfrm>
            <a:off x="6565107" y="3864355"/>
            <a:ext cx="5183188" cy="494506"/>
          </a:xfrm>
        </p:spPr>
        <p:txBody>
          <a:bodyPr>
            <a:noAutofit/>
          </a:bodyPr>
          <a:lstStyle>
            <a:lvl1pPr marL="0" indent="0">
              <a:buNone/>
              <a:defRPr sz="2400"/>
            </a:lvl1pPr>
          </a:lstStyle>
          <a:p>
            <a:pPr lvl="0"/>
            <a:r>
              <a:rPr lang="en-US" spc="300">
                <a:solidFill>
                  <a:schemeClr val="tx1"/>
                </a:solidFill>
              </a:rPr>
              <a:t>Click to edit Master text styles</a:t>
            </a:r>
          </a:p>
        </p:txBody>
      </p:sp>
      <p:sp>
        <p:nvSpPr>
          <p:cNvPr id="14" name="Content Placeholder 6">
            <a:extLst>
              <a:ext uri="{FF2B5EF4-FFF2-40B4-BE49-F238E27FC236}">
                <a16:creationId xmlns:a16="http://schemas.microsoft.com/office/drawing/2014/main" id="{438D6EEA-A0DB-4B5F-8F41-A9C1F2C094C0}"/>
              </a:ext>
            </a:extLst>
          </p:cNvPr>
          <p:cNvSpPr>
            <a:spLocks noGrp="1"/>
          </p:cNvSpPr>
          <p:nvPr>
            <p:ph sz="quarter" idx="4"/>
          </p:nvPr>
        </p:nvSpPr>
        <p:spPr>
          <a:xfrm>
            <a:off x="6565107" y="4531139"/>
            <a:ext cx="5183188" cy="2039144"/>
          </a:xfrm>
        </p:spPr>
        <p:txBody>
          <a:bodyPr>
            <a:noAutofit/>
          </a:bodyPr>
          <a:lstStyle/>
          <a:p>
            <a:pPr lvl="0">
              <a:lnSpc>
                <a:spcPct val="100000"/>
              </a:lnSpc>
              <a:buFont typeface="Wingdings" panose="05000000000000000000" pitchFamily="2" charset="2"/>
              <a:buChar char="§"/>
            </a:pPr>
            <a:r>
              <a:rPr lang="en-US" sz="1400">
                <a:solidFill>
                  <a:schemeClr val="tx1"/>
                </a:solidFill>
              </a:rPr>
              <a:t>Click to edit Master text styles</a:t>
            </a:r>
          </a:p>
        </p:txBody>
      </p:sp>
      <p:sp>
        <p:nvSpPr>
          <p:cNvPr id="20" name="Slide Number Placeholder 5">
            <a:extLst>
              <a:ext uri="{FF2B5EF4-FFF2-40B4-BE49-F238E27FC236}">
                <a16:creationId xmlns:a16="http://schemas.microsoft.com/office/drawing/2014/main" id="{A4909F59-7529-454A-A1EF-3CC1EADEFC1F}"/>
              </a:ext>
            </a:extLst>
          </p:cNvPr>
          <p:cNvSpPr>
            <a:spLocks noGrp="1"/>
          </p:cNvSpPr>
          <p:nvPr>
            <p:ph type="sldNum" sz="quarter" idx="12"/>
          </p:nvPr>
        </p:nvSpPr>
        <p:spPr>
          <a:xfrm>
            <a:off x="11549269" y="6468303"/>
            <a:ext cx="443948" cy="365125"/>
          </a:xfrm>
        </p:spPr>
        <p:txBody>
          <a:bodyPr>
            <a:noAutofit/>
          </a:bodyPr>
          <a:lstStyle/>
          <a:p>
            <a:fld id="{8C2E478F-E849-4A8C-AF1F-CBCC78A7CBFA}" type="slidenum">
              <a:rPr lang="en-US" smtClean="0"/>
              <a:t>‹#›</a:t>
            </a:fld>
            <a:endParaRPr lang="en-US" dirty="0"/>
          </a:p>
        </p:txBody>
      </p:sp>
    </p:spTree>
    <p:extLst>
      <p:ext uri="{BB962C8B-B14F-4D97-AF65-F5344CB8AC3E}">
        <p14:creationId xmlns:p14="http://schemas.microsoft.com/office/powerpoint/2010/main" val="127083450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ontent 3 Column">
    <p:spTree>
      <p:nvGrpSpPr>
        <p:cNvPr id="1" name=""/>
        <p:cNvGrpSpPr/>
        <p:nvPr/>
      </p:nvGrpSpPr>
      <p:grpSpPr>
        <a:xfrm>
          <a:off x="0" y="0"/>
          <a:ext cx="0" cy="0"/>
          <a:chOff x="0" y="0"/>
          <a:chExt cx="0" cy="0"/>
        </a:xfrm>
      </p:grpSpPr>
      <p:sp>
        <p:nvSpPr>
          <p:cNvPr id="22" name="Title 2">
            <a:extLst>
              <a:ext uri="{FF2B5EF4-FFF2-40B4-BE49-F238E27FC236}">
                <a16:creationId xmlns:a16="http://schemas.microsoft.com/office/drawing/2014/main" id="{6186F91B-547E-43BC-9BCE-04619DAAFEC2}"/>
              </a:ext>
            </a:extLst>
          </p:cNvPr>
          <p:cNvSpPr>
            <a:spLocks noGrp="1"/>
          </p:cNvSpPr>
          <p:nvPr>
            <p:ph type="title"/>
          </p:nvPr>
        </p:nvSpPr>
        <p:spPr>
          <a:xfrm>
            <a:off x="594519" y="1"/>
            <a:ext cx="11002962" cy="1623218"/>
          </a:xfrm>
        </p:spPr>
        <p:txBody>
          <a:bodyPr anchor="ctr">
            <a:noAutofit/>
          </a:bodyPr>
          <a:lstStyle/>
          <a:p>
            <a:pPr algn="ctr"/>
            <a:r>
              <a:rPr lang="en-US" sz="4800"/>
              <a:t>Click to edit Master title style</a:t>
            </a:r>
            <a:endParaRPr lang="en-US" sz="4800" dirty="0"/>
          </a:p>
        </p:txBody>
      </p:sp>
      <p:sp>
        <p:nvSpPr>
          <p:cNvPr id="28" name="Text Placeholder 27">
            <a:extLst>
              <a:ext uri="{FF2B5EF4-FFF2-40B4-BE49-F238E27FC236}">
                <a16:creationId xmlns:a16="http://schemas.microsoft.com/office/drawing/2014/main" id="{D635DFA1-45D2-4EFE-8BB2-BE966346691E}"/>
              </a:ext>
            </a:extLst>
          </p:cNvPr>
          <p:cNvSpPr>
            <a:spLocks noGrp="1"/>
          </p:cNvSpPr>
          <p:nvPr>
            <p:ph type="body" sz="quarter" idx="13" hasCustomPrompt="1"/>
          </p:nvPr>
        </p:nvSpPr>
        <p:spPr>
          <a:xfrm>
            <a:off x="960121" y="3669506"/>
            <a:ext cx="3108326" cy="2566988"/>
          </a:xfrm>
        </p:spPr>
        <p:txBody>
          <a:bodyPr>
            <a:noAutofit/>
          </a:bodyPr>
          <a:lstStyle>
            <a:lvl1pPr marL="0" indent="0">
              <a:buFont typeface="Wingdings" panose="05000000000000000000" pitchFamily="2" charset="2"/>
              <a:buNone/>
              <a:defRPr sz="2400" spc="300"/>
            </a:lvl1pPr>
            <a:lvl2pPr marL="685800" indent="-228600">
              <a:buFont typeface="Wingdings" panose="05000000000000000000" pitchFamily="2" charset="2"/>
              <a:buChar char="§"/>
              <a:defRPr/>
            </a:lvl2pPr>
            <a:lvl3pPr marL="1143000" indent="-228600">
              <a:buFont typeface="Wingdings" panose="05000000000000000000" pitchFamily="2" charset="2"/>
              <a:buChar char="§"/>
              <a:defRPr/>
            </a:lvl3pPr>
            <a:lvl4pPr marL="1600200" indent="-228600">
              <a:buFont typeface="Wingdings" panose="05000000000000000000" pitchFamily="2" charset="2"/>
              <a:buChar char="§"/>
              <a:defRPr/>
            </a:lvl4pPr>
            <a:lvl5pPr marL="2057400" indent="-228600">
              <a:buFont typeface="Wingdings" panose="05000000000000000000" pitchFamily="2" charset="2"/>
              <a:buChar char="§"/>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4" name="Picture Placeholder 23">
            <a:extLst>
              <a:ext uri="{FF2B5EF4-FFF2-40B4-BE49-F238E27FC236}">
                <a16:creationId xmlns:a16="http://schemas.microsoft.com/office/drawing/2014/main" id="{2F2918FE-A84E-4303-AEF3-4FD66CDD733E}"/>
              </a:ext>
            </a:extLst>
          </p:cNvPr>
          <p:cNvSpPr>
            <a:spLocks noGrp="1"/>
          </p:cNvSpPr>
          <p:nvPr>
            <p:ph type="pic" sz="quarter" idx="10"/>
          </p:nvPr>
        </p:nvSpPr>
        <p:spPr>
          <a:xfrm>
            <a:off x="960438" y="1624013"/>
            <a:ext cx="3108325" cy="1892300"/>
          </a:xfrm>
        </p:spPr>
        <p:txBody>
          <a:bodyPr>
            <a:noAutofit/>
          </a:bodyPr>
          <a:lstStyle/>
          <a:p>
            <a:r>
              <a:rPr lang="en-US"/>
              <a:t>Click icon to add picture</a:t>
            </a:r>
            <a:endParaRPr lang="en-US" dirty="0"/>
          </a:p>
        </p:txBody>
      </p:sp>
      <p:sp>
        <p:nvSpPr>
          <p:cNvPr id="25" name="Picture Placeholder 23">
            <a:extLst>
              <a:ext uri="{FF2B5EF4-FFF2-40B4-BE49-F238E27FC236}">
                <a16:creationId xmlns:a16="http://schemas.microsoft.com/office/drawing/2014/main" id="{E2401025-9BC9-4BDD-97DA-CA763CF846BB}"/>
              </a:ext>
            </a:extLst>
          </p:cNvPr>
          <p:cNvSpPr>
            <a:spLocks noGrp="1"/>
          </p:cNvSpPr>
          <p:nvPr>
            <p:ph type="pic" sz="quarter" idx="11"/>
          </p:nvPr>
        </p:nvSpPr>
        <p:spPr>
          <a:xfrm>
            <a:off x="4542155" y="1623219"/>
            <a:ext cx="3108325" cy="1892300"/>
          </a:xfrm>
        </p:spPr>
        <p:txBody>
          <a:bodyPr>
            <a:noAutofit/>
          </a:bodyPr>
          <a:lstStyle/>
          <a:p>
            <a:r>
              <a:rPr lang="en-US"/>
              <a:t>Click icon to add picture</a:t>
            </a:r>
            <a:endParaRPr lang="en-US" dirty="0"/>
          </a:p>
        </p:txBody>
      </p:sp>
      <p:sp>
        <p:nvSpPr>
          <p:cNvPr id="26" name="Picture Placeholder 23">
            <a:extLst>
              <a:ext uri="{FF2B5EF4-FFF2-40B4-BE49-F238E27FC236}">
                <a16:creationId xmlns:a16="http://schemas.microsoft.com/office/drawing/2014/main" id="{B7C4AAB6-897A-4ABD-AD50-2D86B197E914}"/>
              </a:ext>
            </a:extLst>
          </p:cNvPr>
          <p:cNvSpPr>
            <a:spLocks noGrp="1"/>
          </p:cNvSpPr>
          <p:nvPr>
            <p:ph type="pic" sz="quarter" idx="12"/>
          </p:nvPr>
        </p:nvSpPr>
        <p:spPr>
          <a:xfrm>
            <a:off x="8122920" y="1623219"/>
            <a:ext cx="3108325" cy="1892300"/>
          </a:xfrm>
        </p:spPr>
        <p:txBody>
          <a:bodyPr>
            <a:noAutofit/>
          </a:bodyPr>
          <a:lstStyle/>
          <a:p>
            <a:r>
              <a:rPr lang="en-US"/>
              <a:t>Click icon to add picture</a:t>
            </a:r>
            <a:endParaRPr lang="en-US" dirty="0"/>
          </a:p>
        </p:txBody>
      </p:sp>
      <p:sp>
        <p:nvSpPr>
          <p:cNvPr id="29" name="Text Placeholder 27">
            <a:extLst>
              <a:ext uri="{FF2B5EF4-FFF2-40B4-BE49-F238E27FC236}">
                <a16:creationId xmlns:a16="http://schemas.microsoft.com/office/drawing/2014/main" id="{790D65EC-6EB4-4594-91E9-5C3DE7C3BA89}"/>
              </a:ext>
            </a:extLst>
          </p:cNvPr>
          <p:cNvSpPr>
            <a:spLocks noGrp="1"/>
          </p:cNvSpPr>
          <p:nvPr>
            <p:ph type="body" sz="quarter" idx="14" hasCustomPrompt="1"/>
          </p:nvPr>
        </p:nvSpPr>
        <p:spPr>
          <a:xfrm>
            <a:off x="4541837" y="3681412"/>
            <a:ext cx="3108326" cy="2566988"/>
          </a:xfrm>
        </p:spPr>
        <p:txBody>
          <a:bodyPr>
            <a:noAutofit/>
          </a:bodyPr>
          <a:lstStyle>
            <a:lvl1pPr marL="0" indent="0">
              <a:buFont typeface="Wingdings" panose="05000000000000000000" pitchFamily="2" charset="2"/>
              <a:buNone/>
              <a:defRPr sz="2400" spc="300"/>
            </a:lvl1pPr>
            <a:lvl2pPr marL="685800" indent="-228600">
              <a:buFont typeface="Wingdings" panose="05000000000000000000" pitchFamily="2" charset="2"/>
              <a:buChar char="§"/>
              <a:defRPr/>
            </a:lvl2pPr>
            <a:lvl3pPr marL="1143000" indent="-228600">
              <a:buFont typeface="Wingdings" panose="05000000000000000000" pitchFamily="2" charset="2"/>
              <a:buChar char="§"/>
              <a:defRPr/>
            </a:lvl3pPr>
            <a:lvl4pPr marL="1600200" indent="-228600">
              <a:buFont typeface="Wingdings" panose="05000000000000000000" pitchFamily="2" charset="2"/>
              <a:buChar char="§"/>
              <a:defRPr/>
            </a:lvl4pPr>
            <a:lvl5pPr marL="2057400" indent="-228600">
              <a:buFont typeface="Wingdings" panose="05000000000000000000" pitchFamily="2" charset="2"/>
              <a:buChar char="§"/>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0" name="Text Placeholder 27">
            <a:extLst>
              <a:ext uri="{FF2B5EF4-FFF2-40B4-BE49-F238E27FC236}">
                <a16:creationId xmlns:a16="http://schemas.microsoft.com/office/drawing/2014/main" id="{611CF730-D055-47C2-A626-299F429D41B2}"/>
              </a:ext>
            </a:extLst>
          </p:cNvPr>
          <p:cNvSpPr>
            <a:spLocks noGrp="1"/>
          </p:cNvSpPr>
          <p:nvPr>
            <p:ph type="body" sz="quarter" idx="15" hasCustomPrompt="1"/>
          </p:nvPr>
        </p:nvSpPr>
        <p:spPr>
          <a:xfrm>
            <a:off x="8122919" y="3681412"/>
            <a:ext cx="3108326" cy="2566988"/>
          </a:xfrm>
        </p:spPr>
        <p:txBody>
          <a:bodyPr>
            <a:noAutofit/>
          </a:bodyPr>
          <a:lstStyle>
            <a:lvl1pPr marL="0" indent="0">
              <a:buFont typeface="Wingdings" panose="05000000000000000000" pitchFamily="2" charset="2"/>
              <a:buNone/>
              <a:defRPr sz="2400" spc="300"/>
            </a:lvl1pPr>
            <a:lvl2pPr marL="685800" indent="-228600">
              <a:buFont typeface="Wingdings" panose="05000000000000000000" pitchFamily="2" charset="2"/>
              <a:buChar char="§"/>
              <a:defRPr/>
            </a:lvl2pPr>
            <a:lvl3pPr marL="1143000" indent="-228600">
              <a:buFont typeface="Wingdings" panose="05000000000000000000" pitchFamily="2" charset="2"/>
              <a:buChar char="§"/>
              <a:defRPr/>
            </a:lvl3pPr>
            <a:lvl4pPr marL="1600200" indent="-228600">
              <a:buFont typeface="Wingdings" panose="05000000000000000000" pitchFamily="2" charset="2"/>
              <a:buChar char="§"/>
              <a:defRPr/>
            </a:lvl4pPr>
            <a:lvl5pPr marL="2057400" indent="-228600">
              <a:buFont typeface="Wingdings" panose="05000000000000000000" pitchFamily="2" charset="2"/>
              <a:buChar char="§"/>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1" name="Slide Number Placeholder 5">
            <a:extLst>
              <a:ext uri="{FF2B5EF4-FFF2-40B4-BE49-F238E27FC236}">
                <a16:creationId xmlns:a16="http://schemas.microsoft.com/office/drawing/2014/main" id="{F09E06A6-BFDD-42BD-BA69-2CD3BEF0F73D}"/>
              </a:ext>
            </a:extLst>
          </p:cNvPr>
          <p:cNvSpPr>
            <a:spLocks noGrp="1"/>
          </p:cNvSpPr>
          <p:nvPr>
            <p:ph type="sldNum" sz="quarter" idx="16"/>
          </p:nvPr>
        </p:nvSpPr>
        <p:spPr>
          <a:xfrm>
            <a:off x="11549269" y="6468303"/>
            <a:ext cx="443948" cy="365125"/>
          </a:xfrm>
        </p:spPr>
        <p:txBody>
          <a:bodyPr>
            <a:noAutofit/>
          </a:bodyPr>
          <a:lstStyle/>
          <a:p>
            <a:fld id="{8C2E478F-E849-4A8C-AF1F-CBCC78A7CBFA}" type="slidenum">
              <a:rPr lang="en-US" smtClean="0"/>
              <a:t>‹#›</a:t>
            </a:fld>
            <a:endParaRPr lang="en-US" dirty="0"/>
          </a:p>
        </p:txBody>
      </p:sp>
    </p:spTree>
    <p:extLst>
      <p:ext uri="{BB962C8B-B14F-4D97-AF65-F5344CB8AC3E}">
        <p14:creationId xmlns:p14="http://schemas.microsoft.com/office/powerpoint/2010/main" val="414559208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9305F96C-D634-4A69-95EC-3D002BD68752}"/>
              </a:ext>
            </a:extLst>
          </p:cNvPr>
          <p:cNvSpPr>
            <a:spLocks noGrp="1"/>
          </p:cNvSpPr>
          <p:nvPr>
            <p:ph type="title"/>
          </p:nvPr>
        </p:nvSpPr>
        <p:spPr>
          <a:xfrm>
            <a:off x="594519" y="365125"/>
            <a:ext cx="11002962" cy="823913"/>
          </a:xfrm>
          <a:prstGeom prst="rect">
            <a:avLst/>
          </a:prstGeom>
        </p:spPr>
        <p:txBody>
          <a:bodyPr vert="horz" lIns="91440" tIns="45720" rIns="91440" bIns="45720" rtlCol="0" anchor="ctr">
            <a:no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37757E98-D0FB-43E3-98BC-711F6A2F5372}"/>
              </a:ext>
            </a:extLst>
          </p:cNvPr>
          <p:cNvSpPr>
            <a:spLocks noGrp="1"/>
          </p:cNvSpPr>
          <p:nvPr>
            <p:ph type="body" idx="1"/>
          </p:nvPr>
        </p:nvSpPr>
        <p:spPr>
          <a:xfrm>
            <a:off x="594519" y="1365813"/>
            <a:ext cx="10989920" cy="4811150"/>
          </a:xfrm>
          <a:prstGeom prst="rect">
            <a:avLst/>
          </a:prstGeom>
        </p:spPr>
        <p:txBody>
          <a:bodyPr vert="horz" lIns="91440" tIns="45720" rIns="91440" bIns="45720" rtlCol="0">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Footer Placeholder 4">
            <a:extLst>
              <a:ext uri="{FF2B5EF4-FFF2-40B4-BE49-F238E27FC236}">
                <a16:creationId xmlns:a16="http://schemas.microsoft.com/office/drawing/2014/main" id="{BFA65B72-2E86-4BA3-94F2-3ADFA40B7AEE}"/>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a:t>Add a footer</a:t>
            </a:r>
          </a:p>
        </p:txBody>
      </p:sp>
      <p:sp>
        <p:nvSpPr>
          <p:cNvPr id="6" name="Slide Number Placeholder 5">
            <a:extLst>
              <a:ext uri="{FF2B5EF4-FFF2-40B4-BE49-F238E27FC236}">
                <a16:creationId xmlns:a16="http://schemas.microsoft.com/office/drawing/2014/main" id="{73C1F3FD-3DB9-46B7-85E1-E8B8878A4012}"/>
              </a:ext>
            </a:extLst>
          </p:cNvPr>
          <p:cNvSpPr>
            <a:spLocks noGrp="1"/>
          </p:cNvSpPr>
          <p:nvPr>
            <p:ph type="sldNum" sz="quarter" idx="4"/>
          </p:nvPr>
        </p:nvSpPr>
        <p:spPr>
          <a:xfrm>
            <a:off x="11549269" y="6468303"/>
            <a:ext cx="443948"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C2E478F-E849-4A8C-AF1F-CBCC78A7CBFA}" type="slidenum">
              <a:rPr lang="en-US" smtClean="0"/>
              <a:t>‹#›</a:t>
            </a:fld>
            <a:endParaRPr lang="en-US" dirty="0"/>
          </a:p>
        </p:txBody>
      </p:sp>
    </p:spTree>
    <p:extLst>
      <p:ext uri="{BB962C8B-B14F-4D97-AF65-F5344CB8AC3E}">
        <p14:creationId xmlns:p14="http://schemas.microsoft.com/office/powerpoint/2010/main" val="692820"/>
      </p:ext>
    </p:extLst>
  </p:cSld>
  <p:clrMap bg1="lt1" tx1="dk1" bg2="lt2" tx2="dk2" accent1="accent1" accent2="accent2" accent3="accent3" accent4="accent4" accent5="accent5" accent6="accent6" hlink="hlink" folHlink="folHlink"/>
  <p:sldLayoutIdLst>
    <p:sldLayoutId id="2147483667" r:id="rId1"/>
    <p:sldLayoutId id="2147483668" r:id="rId2"/>
    <p:sldLayoutId id="2147483661" r:id="rId3"/>
    <p:sldLayoutId id="2147483651" r:id="rId4"/>
    <p:sldLayoutId id="2147483660" r:id="rId5"/>
    <p:sldLayoutId id="2147483677" r:id="rId6"/>
    <p:sldLayoutId id="2147483666" r:id="rId7"/>
    <p:sldLayoutId id="2147483679" r:id="rId8"/>
    <p:sldLayoutId id="2147483653" r:id="rId9"/>
    <p:sldLayoutId id="2147483678" r:id="rId10"/>
    <p:sldLayoutId id="2147483680" r:id="rId11"/>
  </p:sldLayoutIdLst>
  <p:hf hdr="0" ftr="0" dt="0"/>
  <p:txStyles>
    <p:titleStyle>
      <a:lvl1pPr algn="ctr" defTabSz="914400" rtl="0" eaLnBrk="1" latinLnBrk="0" hangingPunct="1">
        <a:lnSpc>
          <a:spcPct val="100000"/>
        </a:lnSpc>
        <a:spcBef>
          <a:spcPct val="0"/>
        </a:spcBef>
        <a:buNone/>
        <a:defRPr sz="3600" kern="1200" cap="all" baseline="0">
          <a:solidFill>
            <a:schemeClr val="tx1"/>
          </a:solidFill>
          <a:latin typeface="+mj-lt"/>
          <a:ea typeface="+mj-ea"/>
          <a:cs typeface="+mj-cs"/>
        </a:defRPr>
      </a:lvl1pPr>
    </p:titleStyle>
    <p:bodyStyle>
      <a:lvl1pPr marL="228600" indent="-228600" algn="l" defTabSz="914400" rtl="0" eaLnBrk="1" latinLnBrk="0" hangingPunct="1">
        <a:lnSpc>
          <a:spcPct val="150000"/>
        </a:lnSpc>
        <a:spcBef>
          <a:spcPts val="1000"/>
        </a:spcBef>
        <a:buFont typeface="Arial" panose="020B0604020202020204" pitchFamily="34" charset="0"/>
        <a:buChar char="•"/>
        <a:defRPr sz="1600" kern="1200">
          <a:solidFill>
            <a:schemeClr val="tx1"/>
          </a:solidFill>
          <a:latin typeface="+mn-lt"/>
          <a:ea typeface="+mn-ea"/>
          <a:cs typeface="+mn-cs"/>
        </a:defRPr>
      </a:lvl1pPr>
      <a:lvl2pPr marL="685800" indent="-228600" algn="l" defTabSz="914400" rtl="0" eaLnBrk="1" latinLnBrk="0" hangingPunct="1">
        <a:lnSpc>
          <a:spcPct val="150000"/>
        </a:lnSpc>
        <a:spcBef>
          <a:spcPts val="500"/>
        </a:spcBef>
        <a:buFont typeface="Arial" panose="020B0604020202020204" pitchFamily="34" charset="0"/>
        <a:buChar char="•"/>
        <a:defRPr sz="1400" kern="1200">
          <a:solidFill>
            <a:schemeClr val="tx1"/>
          </a:solidFill>
          <a:latin typeface="+mn-lt"/>
          <a:ea typeface="+mn-ea"/>
          <a:cs typeface="+mn-cs"/>
        </a:defRPr>
      </a:lvl2pPr>
      <a:lvl3pPr marL="1143000" indent="-228600" algn="l" defTabSz="914400" rtl="0" eaLnBrk="1" latinLnBrk="0" hangingPunct="1">
        <a:lnSpc>
          <a:spcPct val="150000"/>
        </a:lnSpc>
        <a:spcBef>
          <a:spcPts val="500"/>
        </a:spcBef>
        <a:buFont typeface="Arial" panose="020B0604020202020204" pitchFamily="34" charset="0"/>
        <a:buChar char="•"/>
        <a:defRPr sz="1400" kern="1200">
          <a:solidFill>
            <a:schemeClr val="tx1"/>
          </a:solidFill>
          <a:latin typeface="+mn-lt"/>
          <a:ea typeface="+mn-ea"/>
          <a:cs typeface="+mn-cs"/>
        </a:defRPr>
      </a:lvl3pPr>
      <a:lvl4pPr marL="1600200" indent="-228600" algn="l" defTabSz="914400" rtl="0" eaLnBrk="1" latinLnBrk="0" hangingPunct="1">
        <a:lnSpc>
          <a:spcPct val="150000"/>
        </a:lnSpc>
        <a:spcBef>
          <a:spcPts val="500"/>
        </a:spcBef>
        <a:buFont typeface="Arial" panose="020B0604020202020204" pitchFamily="34" charset="0"/>
        <a:buChar char="•"/>
        <a:defRPr sz="1200" kern="1200">
          <a:solidFill>
            <a:schemeClr val="tx1"/>
          </a:solidFill>
          <a:latin typeface="+mn-lt"/>
          <a:ea typeface="+mn-ea"/>
          <a:cs typeface="+mn-cs"/>
        </a:defRPr>
      </a:lvl4pPr>
      <a:lvl5pPr marL="2057400" indent="-228600" algn="l" defTabSz="914400" rtl="0" eaLnBrk="1" latinLnBrk="0" hangingPunct="1">
        <a:lnSpc>
          <a:spcPct val="150000"/>
        </a:lnSpc>
        <a:spcBef>
          <a:spcPts val="500"/>
        </a:spcBef>
        <a:buFont typeface="Arial" panose="020B0604020202020204" pitchFamily="34" charset="0"/>
        <a:buChar char="•"/>
        <a:defRPr sz="1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0.xml"/></Relationships>
</file>

<file path=ppt/slides/_rels/slide3.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10.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Placeholder 11" descr="A room with rows of computer servers&#10;&#10;Description automatically generated">
            <a:extLst>
              <a:ext uri="{FF2B5EF4-FFF2-40B4-BE49-F238E27FC236}">
                <a16:creationId xmlns:a16="http://schemas.microsoft.com/office/drawing/2014/main" id="{47353402-5910-6434-F119-611549B76AE6}"/>
              </a:ext>
            </a:extLst>
          </p:cNvPr>
          <p:cNvPicPr>
            <a:picLocks noGrp="1" noChangeAspect="1"/>
          </p:cNvPicPr>
          <p:nvPr>
            <p:ph type="pic" sz="quarter" idx="10"/>
          </p:nvPr>
        </p:nvPicPr>
        <p:blipFill>
          <a:blip r:embed="rId3"/>
          <a:srcRect/>
          <a:stretch/>
        </p:blipFill>
        <p:spPr>
          <a:xfrm>
            <a:off x="4" y="0"/>
            <a:ext cx="12191996" cy="6858000"/>
          </a:xfrm>
          <a:noFill/>
        </p:spPr>
      </p:pic>
      <p:sp>
        <p:nvSpPr>
          <p:cNvPr id="9" name="Content Placeholder 8">
            <a:extLst>
              <a:ext uri="{FF2B5EF4-FFF2-40B4-BE49-F238E27FC236}">
                <a16:creationId xmlns:a16="http://schemas.microsoft.com/office/drawing/2014/main" id="{256319DF-036A-473B-95D3-C5F6FF849FD4}"/>
              </a:ext>
            </a:extLst>
          </p:cNvPr>
          <p:cNvSpPr>
            <a:spLocks noGrp="1"/>
          </p:cNvSpPr>
          <p:nvPr>
            <p:ph type="body" sz="quarter" idx="11"/>
          </p:nvPr>
        </p:nvSpPr>
        <p:spPr>
          <a:xfrm>
            <a:off x="4250987" y="3429000"/>
            <a:ext cx="2811294" cy="3429000"/>
          </a:xfrm>
        </p:spPr>
        <p:txBody>
          <a:bodyPr>
            <a:normAutofit/>
          </a:bodyPr>
          <a:lstStyle/>
          <a:p>
            <a:pPr marL="0" indent="0">
              <a:buNone/>
            </a:pPr>
            <a:endParaRPr lang="en-US" dirty="0"/>
          </a:p>
          <a:p>
            <a:pPr marL="0" indent="0">
              <a:buNone/>
            </a:pPr>
            <a:endParaRPr lang="en-US" dirty="0"/>
          </a:p>
        </p:txBody>
      </p:sp>
      <p:sp>
        <p:nvSpPr>
          <p:cNvPr id="4" name="Slide Number Placeholder 3" hidden="1">
            <a:extLst>
              <a:ext uri="{FF2B5EF4-FFF2-40B4-BE49-F238E27FC236}">
                <a16:creationId xmlns:a16="http://schemas.microsoft.com/office/drawing/2014/main" id="{A4BADA18-8F0E-4249-A144-6CB8259BA65B}"/>
              </a:ext>
            </a:extLst>
          </p:cNvPr>
          <p:cNvSpPr>
            <a:spLocks noGrp="1"/>
          </p:cNvSpPr>
          <p:nvPr>
            <p:ph type="sldNum" sz="quarter" idx="4294967295"/>
          </p:nvPr>
        </p:nvSpPr>
        <p:spPr>
          <a:xfrm>
            <a:off x="11549269" y="6468303"/>
            <a:ext cx="443948" cy="365125"/>
          </a:xfrm>
        </p:spPr>
        <p:txBody>
          <a:bodyPr/>
          <a:lstStyle/>
          <a:p>
            <a:pPr>
              <a:spcAft>
                <a:spcPts val="600"/>
              </a:spcAft>
            </a:pPr>
            <a:fld id="{8C2E478F-E849-4A8C-AF1F-CBCC78A7CBFA}" type="slidenum">
              <a:rPr lang="en-US" smtClean="0"/>
              <a:pPr>
                <a:spcAft>
                  <a:spcPts val="600"/>
                </a:spcAft>
              </a:pPr>
              <a:t>1</a:t>
            </a:fld>
            <a:endParaRPr lang="en-US"/>
          </a:p>
        </p:txBody>
      </p:sp>
      <p:sp>
        <p:nvSpPr>
          <p:cNvPr id="16" name="Title 8">
            <a:extLst>
              <a:ext uri="{FF2B5EF4-FFF2-40B4-BE49-F238E27FC236}">
                <a16:creationId xmlns:a16="http://schemas.microsoft.com/office/drawing/2014/main" id="{47C7F0B4-760C-B2B9-2988-B50BAA29B7DC}"/>
              </a:ext>
            </a:extLst>
          </p:cNvPr>
          <p:cNvSpPr>
            <a:spLocks noGrp="1"/>
          </p:cNvSpPr>
          <p:nvPr>
            <p:ph type="title"/>
          </p:nvPr>
        </p:nvSpPr>
        <p:spPr>
          <a:xfrm>
            <a:off x="350836" y="165371"/>
            <a:ext cx="11490325" cy="1945531"/>
          </a:xfrm>
          <a:noFill/>
        </p:spPr>
        <p:txBody>
          <a:bodyPr/>
          <a:lstStyle/>
          <a:p>
            <a:r>
              <a:rPr lang="en-US" sz="3200" dirty="0">
                <a:solidFill>
                  <a:schemeClr val="bg1"/>
                </a:solidFill>
                <a:highlight>
                  <a:srgbClr val="C0C0C0"/>
                </a:highlight>
              </a:rPr>
              <a:t>DATA CENTERS:</a:t>
            </a:r>
            <a:r>
              <a:rPr lang="el-GR" sz="3200" dirty="0">
                <a:solidFill>
                  <a:schemeClr val="bg1"/>
                </a:solidFill>
                <a:highlight>
                  <a:srgbClr val="C0C0C0"/>
                </a:highlight>
              </a:rPr>
              <a:t>ΜΠΟΡΟΥΝ ΝΑ ΖΕΣΤΑΝΟΥΝ ΤΙΣ ΠΟΛΕΙΣ ΜΑΣ;</a:t>
            </a:r>
            <a:endParaRPr lang="en-US" sz="3200" dirty="0">
              <a:solidFill>
                <a:schemeClr val="bg1"/>
              </a:solidFill>
              <a:highlight>
                <a:srgbClr val="C0C0C0"/>
              </a:highlight>
            </a:endParaRPr>
          </a:p>
        </p:txBody>
      </p:sp>
      <p:sp>
        <p:nvSpPr>
          <p:cNvPr id="18" name="Text Placeholder 2">
            <a:extLst>
              <a:ext uri="{FF2B5EF4-FFF2-40B4-BE49-F238E27FC236}">
                <a16:creationId xmlns:a16="http://schemas.microsoft.com/office/drawing/2014/main" id="{B7CEC558-0AB2-240B-077C-A20171FF4FC1}"/>
              </a:ext>
            </a:extLst>
          </p:cNvPr>
          <p:cNvSpPr txBox="1">
            <a:spLocks/>
          </p:cNvSpPr>
          <p:nvPr/>
        </p:nvSpPr>
        <p:spPr>
          <a:xfrm>
            <a:off x="3832698" y="5447488"/>
            <a:ext cx="4095346" cy="993447"/>
          </a:xfrm>
          <a:prstGeom prst="rect">
            <a:avLst/>
          </a:prstGeom>
        </p:spPr>
        <p:txBody>
          <a:bodyPr/>
          <a:lstStyle>
            <a:lvl1pPr marL="228600" indent="-228600" algn="l" defTabSz="914400" rtl="0" eaLnBrk="1" latinLnBrk="0" hangingPunct="1">
              <a:lnSpc>
                <a:spcPct val="150000"/>
              </a:lnSpc>
              <a:spcBef>
                <a:spcPts val="1000"/>
              </a:spcBef>
              <a:buFont typeface="Arial" panose="020B0604020202020204" pitchFamily="34" charset="0"/>
              <a:buChar char="•"/>
              <a:defRPr sz="1600" kern="1200">
                <a:solidFill>
                  <a:schemeClr val="tx1"/>
                </a:solidFill>
                <a:latin typeface="+mn-lt"/>
                <a:ea typeface="+mn-ea"/>
                <a:cs typeface="+mn-cs"/>
              </a:defRPr>
            </a:lvl1pPr>
            <a:lvl2pPr marL="685800" indent="-228600" algn="l" defTabSz="914400" rtl="0" eaLnBrk="1" latinLnBrk="0" hangingPunct="1">
              <a:lnSpc>
                <a:spcPct val="150000"/>
              </a:lnSpc>
              <a:spcBef>
                <a:spcPts val="500"/>
              </a:spcBef>
              <a:buFont typeface="Arial" panose="020B0604020202020204" pitchFamily="34" charset="0"/>
              <a:buChar char="•"/>
              <a:defRPr sz="1400" kern="1200">
                <a:solidFill>
                  <a:schemeClr val="tx1"/>
                </a:solidFill>
                <a:latin typeface="+mn-lt"/>
                <a:ea typeface="+mn-ea"/>
                <a:cs typeface="+mn-cs"/>
              </a:defRPr>
            </a:lvl2pPr>
            <a:lvl3pPr marL="1143000" indent="-228600" algn="l" defTabSz="914400" rtl="0" eaLnBrk="1" latinLnBrk="0" hangingPunct="1">
              <a:lnSpc>
                <a:spcPct val="150000"/>
              </a:lnSpc>
              <a:spcBef>
                <a:spcPts val="500"/>
              </a:spcBef>
              <a:buFont typeface="Arial" panose="020B0604020202020204" pitchFamily="34" charset="0"/>
              <a:buChar char="•"/>
              <a:defRPr sz="1400" kern="1200">
                <a:solidFill>
                  <a:schemeClr val="tx1"/>
                </a:solidFill>
                <a:latin typeface="+mn-lt"/>
                <a:ea typeface="+mn-ea"/>
                <a:cs typeface="+mn-cs"/>
              </a:defRPr>
            </a:lvl3pPr>
            <a:lvl4pPr marL="1600200" indent="-228600" algn="l" defTabSz="914400" rtl="0" eaLnBrk="1" latinLnBrk="0" hangingPunct="1">
              <a:lnSpc>
                <a:spcPct val="150000"/>
              </a:lnSpc>
              <a:spcBef>
                <a:spcPts val="500"/>
              </a:spcBef>
              <a:buFont typeface="Arial" panose="020B0604020202020204" pitchFamily="34" charset="0"/>
              <a:buChar char="•"/>
              <a:defRPr sz="1200" kern="1200">
                <a:solidFill>
                  <a:schemeClr val="tx1"/>
                </a:solidFill>
                <a:latin typeface="+mn-lt"/>
                <a:ea typeface="+mn-ea"/>
                <a:cs typeface="+mn-cs"/>
              </a:defRPr>
            </a:lvl4pPr>
            <a:lvl5pPr marL="2057400" indent="-228600" algn="l" defTabSz="914400" rtl="0" eaLnBrk="1" latinLnBrk="0" hangingPunct="1">
              <a:lnSpc>
                <a:spcPct val="150000"/>
              </a:lnSpc>
              <a:spcBef>
                <a:spcPts val="500"/>
              </a:spcBef>
              <a:buFont typeface="Arial" panose="020B0604020202020204" pitchFamily="34" charset="0"/>
              <a:buChar char="•"/>
              <a:defRPr sz="1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el-GR" dirty="0">
                <a:solidFill>
                  <a:schemeClr val="bg1"/>
                </a:solidFill>
                <a:highlight>
                  <a:srgbClr val="C0C0C0"/>
                </a:highlight>
              </a:rPr>
              <a:t>Μέλη Ομάδας:Κυριακή Βλυσσίδη,Θοδωρής Φουρνόδαυλος,Φαίδρα Γέραλη,Μάγδα Αγαθή</a:t>
            </a:r>
            <a:endParaRPr lang="en-US" dirty="0">
              <a:solidFill>
                <a:schemeClr val="bg1"/>
              </a:solidFill>
              <a:highlight>
                <a:srgbClr val="C0C0C0"/>
              </a:highlight>
            </a:endParaRPr>
          </a:p>
        </p:txBody>
      </p:sp>
    </p:spTree>
    <p:extLst>
      <p:ext uri="{BB962C8B-B14F-4D97-AF65-F5344CB8AC3E}">
        <p14:creationId xmlns:p14="http://schemas.microsoft.com/office/powerpoint/2010/main" val="132537358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tx2">
            <a:lumMod val="40000"/>
            <a:lumOff val="60000"/>
          </a:schemeClr>
        </a:solidFill>
        <a:effectLst/>
      </p:bgPr>
    </p:bg>
    <p:spTree>
      <p:nvGrpSpPr>
        <p:cNvPr id="1" name=""/>
        <p:cNvGrpSpPr/>
        <p:nvPr/>
      </p:nvGrpSpPr>
      <p:grpSpPr>
        <a:xfrm>
          <a:off x="0" y="0"/>
          <a:ext cx="0" cy="0"/>
          <a:chOff x="0" y="0"/>
          <a:chExt cx="0" cy="0"/>
        </a:xfrm>
      </p:grpSpPr>
      <p:pic>
        <p:nvPicPr>
          <p:cNvPr id="15" name="Picture Placeholder 14" descr="A metal rack with fans">
            <a:extLst>
              <a:ext uri="{FF2B5EF4-FFF2-40B4-BE49-F238E27FC236}">
                <a16:creationId xmlns:a16="http://schemas.microsoft.com/office/drawing/2014/main" id="{F6577D98-4081-ACA0-27DA-EE72F2EC0388}"/>
              </a:ext>
            </a:extLst>
          </p:cNvPr>
          <p:cNvPicPr>
            <a:picLocks noGrp="1" noChangeAspect="1"/>
          </p:cNvPicPr>
          <p:nvPr>
            <p:ph type="pic" sz="quarter" idx="14"/>
          </p:nvPr>
        </p:nvPicPr>
        <p:blipFill rotWithShape="1">
          <a:blip r:embed="rId2"/>
          <a:srcRect l="15020" r="38380" b="-1"/>
          <a:stretch/>
        </p:blipFill>
        <p:spPr>
          <a:xfrm>
            <a:off x="0" y="0"/>
            <a:ext cx="3120887" cy="3250096"/>
          </a:xfrm>
          <a:noFill/>
        </p:spPr>
      </p:pic>
      <p:sp>
        <p:nvSpPr>
          <p:cNvPr id="7" name="Slide Number Placeholder 6">
            <a:extLst>
              <a:ext uri="{FF2B5EF4-FFF2-40B4-BE49-F238E27FC236}">
                <a16:creationId xmlns:a16="http://schemas.microsoft.com/office/drawing/2014/main" id="{F29F8048-1E86-48F4-B246-D2F8C54B7EB1}"/>
              </a:ext>
            </a:extLst>
          </p:cNvPr>
          <p:cNvSpPr>
            <a:spLocks noGrp="1"/>
          </p:cNvSpPr>
          <p:nvPr>
            <p:ph type="sldNum" sz="quarter" idx="4"/>
          </p:nvPr>
        </p:nvSpPr>
        <p:spPr>
          <a:xfrm>
            <a:off x="11549269" y="6468303"/>
            <a:ext cx="443948" cy="365125"/>
          </a:xfrm>
        </p:spPr>
        <p:txBody>
          <a:bodyPr anchor="ctr">
            <a:normAutofit/>
          </a:bodyPr>
          <a:lstStyle/>
          <a:p>
            <a:pPr>
              <a:spcAft>
                <a:spcPts val="600"/>
              </a:spcAft>
            </a:pPr>
            <a:fld id="{8C2E478F-E849-4A8C-AF1F-CBCC78A7CBFA}" type="slidenum">
              <a:rPr lang="en-US" smtClean="0"/>
              <a:pPr>
                <a:spcAft>
                  <a:spcPts val="600"/>
                </a:spcAft>
              </a:pPr>
              <a:t>2</a:t>
            </a:fld>
            <a:endParaRPr lang="en-US"/>
          </a:p>
        </p:txBody>
      </p:sp>
      <p:sp>
        <p:nvSpPr>
          <p:cNvPr id="20" name="Content Placeholder 3">
            <a:extLst>
              <a:ext uri="{FF2B5EF4-FFF2-40B4-BE49-F238E27FC236}">
                <a16:creationId xmlns:a16="http://schemas.microsoft.com/office/drawing/2014/main" id="{BB2B6B44-9ED4-C8B4-C8DB-1806CF0B9D9B}"/>
              </a:ext>
            </a:extLst>
          </p:cNvPr>
          <p:cNvSpPr>
            <a:spLocks noGrp="1"/>
          </p:cNvSpPr>
          <p:nvPr>
            <p:ph idx="1"/>
          </p:nvPr>
        </p:nvSpPr>
        <p:spPr>
          <a:xfrm>
            <a:off x="3219856" y="875194"/>
            <a:ext cx="8238340" cy="5651771"/>
          </a:xfrm>
        </p:spPr>
        <p:txBody>
          <a:bodyPr/>
          <a:lstStyle/>
          <a:p>
            <a:pPr marL="0" marR="0">
              <a:lnSpc>
                <a:spcPct val="107000"/>
              </a:lnSpc>
              <a:spcBef>
                <a:spcPts val="0"/>
              </a:spcBef>
              <a:spcAft>
                <a:spcPts val="800"/>
              </a:spcAft>
            </a:pPr>
            <a:r>
              <a:rPr lang="el-GR" sz="1800" kern="100" dirty="0">
                <a:effectLst/>
                <a:latin typeface="Calibri" panose="020F0502020204030204" pitchFamily="34" charset="0"/>
                <a:ea typeface="Calibri" panose="020F0502020204030204" pitchFamily="34" charset="0"/>
                <a:cs typeface="Times New Roman" panose="02020603050405020304" pitchFamily="18" charset="0"/>
              </a:rPr>
              <a:t> </a:t>
            </a:r>
            <a:r>
              <a:rPr lang="el-GR" sz="1800" u="sng" kern="100" dirty="0">
                <a:effectLst/>
                <a:latin typeface="Calibri" panose="020F0502020204030204" pitchFamily="34" charset="0"/>
                <a:ea typeface="Calibri" panose="020F0502020204030204" pitchFamily="34" charset="0"/>
                <a:cs typeface="Times New Roman" panose="02020603050405020304" pitchFamily="18" charset="0"/>
              </a:rPr>
              <a:t>ΠΡΟΒΛΗΜΑ: </a:t>
            </a:r>
            <a:endParaRPr lang="en-US"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07000"/>
              </a:lnSpc>
              <a:spcBef>
                <a:spcPts val="0"/>
              </a:spcBef>
              <a:spcAft>
                <a:spcPts val="800"/>
              </a:spcAft>
            </a:pPr>
            <a:r>
              <a:rPr lang="el-GR" sz="1800" kern="100" dirty="0">
                <a:effectLst/>
                <a:latin typeface="Calibri" panose="020F0502020204030204" pitchFamily="34" charset="0"/>
                <a:ea typeface="Calibri" panose="020F0502020204030204" pitchFamily="34" charset="0"/>
                <a:cs typeface="Times New Roman" panose="02020603050405020304" pitchFamily="18" charset="0"/>
              </a:rPr>
              <a:t>ΕΝΑ </a:t>
            </a:r>
            <a:r>
              <a:rPr lang="en-US" sz="1800" kern="100" dirty="0">
                <a:effectLst/>
                <a:latin typeface="Calibri" panose="020F0502020204030204" pitchFamily="34" charset="0"/>
                <a:ea typeface="Calibri" panose="020F0502020204030204" pitchFamily="34" charset="0"/>
                <a:cs typeface="Times New Roman" panose="02020603050405020304" pitchFamily="18" charset="0"/>
              </a:rPr>
              <a:t>DATA CE</a:t>
            </a:r>
            <a:r>
              <a:rPr lang="el-GR" sz="1800" kern="100" dirty="0">
                <a:effectLst/>
                <a:latin typeface="Calibri" panose="020F0502020204030204" pitchFamily="34" charset="0"/>
                <a:ea typeface="Calibri" panose="020F0502020204030204" pitchFamily="34" charset="0"/>
                <a:cs typeface="Times New Roman" panose="02020603050405020304" pitchFamily="18" charset="0"/>
              </a:rPr>
              <a:t>Ν</a:t>
            </a:r>
            <a:r>
              <a:rPr lang="en-US" sz="1800" kern="100" dirty="0">
                <a:effectLst/>
                <a:latin typeface="Calibri" panose="020F0502020204030204" pitchFamily="34" charset="0"/>
                <a:ea typeface="Calibri" panose="020F0502020204030204" pitchFamily="34" charset="0"/>
                <a:cs typeface="Times New Roman" panose="02020603050405020304" pitchFamily="18" charset="0"/>
              </a:rPr>
              <a:t>TER </a:t>
            </a:r>
            <a:r>
              <a:rPr lang="el-GR" sz="1800" kern="100" dirty="0">
                <a:effectLst/>
                <a:latin typeface="Calibri" panose="020F0502020204030204" pitchFamily="34" charset="0"/>
                <a:ea typeface="Calibri" panose="020F0502020204030204" pitchFamily="34" charset="0"/>
                <a:cs typeface="Times New Roman" panose="02020603050405020304" pitchFamily="18" charset="0"/>
              </a:rPr>
              <a:t>ΜΠΟΡΕΙ ΝΑ ΥΠΟΣΤΗΡΙΞΕΙ 5000Κ</a:t>
            </a:r>
            <a:r>
              <a:rPr lang="en-US" sz="1800" kern="100" dirty="0">
                <a:effectLst/>
                <a:latin typeface="Calibri" panose="020F0502020204030204" pitchFamily="34" charset="0"/>
                <a:ea typeface="Calibri" panose="020F0502020204030204" pitchFamily="34" charset="0"/>
                <a:cs typeface="Times New Roman" panose="02020603050405020304" pitchFamily="18" charset="0"/>
              </a:rPr>
              <a:t>W</a:t>
            </a:r>
            <a:r>
              <a:rPr lang="el-GR" sz="1800" kern="100" dirty="0">
                <a:effectLst/>
                <a:latin typeface="Calibri" panose="020F0502020204030204" pitchFamily="34" charset="0"/>
                <a:ea typeface="Calibri" panose="020F0502020204030204" pitchFamily="34" charset="0"/>
                <a:cs typeface="Times New Roman" panose="02020603050405020304" pitchFamily="18" charset="0"/>
              </a:rPr>
              <a:t>. ΜΕ ΜΙΑ ΜΕΘΟΔΟ ΑΞΙΟΠΟΙΗΣΗΣ ΤΗΣ ΘΕΡΜΟΤΗΤΑΣ ΠΟΥ ΔΙΑΧΕΕΤΑΙ ΣΤΟ ΠΕΡΙΒΑΛΛΟΝ ΜΠΟΡΟΥΝ ΝΑ ΖΕΣΤΑΘΟΥΝ 8000 ΣΠΙΤΙΑ. ΣΤΗΝ ΕΛΛΑΔΑ ΚΑΤΑΣΚΕΥΑΖΕΤΑΙ ΤΟ </a:t>
            </a:r>
            <a:r>
              <a:rPr lang="en-US" sz="1800" kern="100" dirty="0">
                <a:effectLst/>
                <a:latin typeface="Calibri" panose="020F0502020204030204" pitchFamily="34" charset="0"/>
                <a:ea typeface="Calibri" panose="020F0502020204030204" pitchFamily="34" charset="0"/>
                <a:cs typeface="Times New Roman" panose="02020603050405020304" pitchFamily="18" charset="0"/>
              </a:rPr>
              <a:t>ATHENS</a:t>
            </a:r>
            <a:r>
              <a:rPr lang="el-GR" sz="1800" kern="100" dirty="0">
                <a:effectLst/>
                <a:latin typeface="Calibri" panose="020F0502020204030204" pitchFamily="34" charset="0"/>
                <a:ea typeface="Calibri" panose="020F0502020204030204" pitchFamily="34" charset="0"/>
                <a:cs typeface="Times New Roman" panose="02020603050405020304" pitchFamily="18" charset="0"/>
              </a:rPr>
              <a:t> 5 , ΕΝΑ </a:t>
            </a:r>
            <a:r>
              <a:rPr lang="en-US" sz="1800" kern="100" dirty="0">
                <a:effectLst/>
                <a:latin typeface="Calibri" panose="020F0502020204030204" pitchFamily="34" charset="0"/>
                <a:ea typeface="Calibri" panose="020F0502020204030204" pitchFamily="34" charset="0"/>
                <a:cs typeface="Times New Roman" panose="02020603050405020304" pitchFamily="18" charset="0"/>
              </a:rPr>
              <a:t>DATA CENTER</a:t>
            </a:r>
            <a:r>
              <a:rPr lang="el-GR" sz="1800" kern="100" dirty="0">
                <a:effectLst/>
                <a:latin typeface="Calibri" panose="020F0502020204030204" pitchFamily="34" charset="0"/>
                <a:ea typeface="Calibri" panose="020F0502020204030204" pitchFamily="34" charset="0"/>
                <a:cs typeface="Times New Roman" panose="02020603050405020304" pitchFamily="18" charset="0"/>
              </a:rPr>
              <a:t>, ΤΟ ΟΠΟΙΟ ΜΠΟΡΕΙ ΝΑ ΥΠΟΣΤΗΡΙΞΕΙ 15Μ</a:t>
            </a:r>
            <a:r>
              <a:rPr lang="en-US" sz="1800" kern="100" dirty="0">
                <a:effectLst/>
                <a:latin typeface="Calibri" panose="020F0502020204030204" pitchFamily="34" charset="0"/>
                <a:ea typeface="Calibri" panose="020F0502020204030204" pitchFamily="34" charset="0"/>
                <a:cs typeface="Times New Roman" panose="02020603050405020304" pitchFamily="18" charset="0"/>
              </a:rPr>
              <a:t>W</a:t>
            </a:r>
            <a:r>
              <a:rPr lang="el-GR" sz="1800" kern="100" dirty="0">
                <a:effectLst/>
                <a:latin typeface="Calibri" panose="020F0502020204030204" pitchFamily="34" charset="0"/>
                <a:ea typeface="Calibri" panose="020F0502020204030204" pitchFamily="34" charset="0"/>
                <a:cs typeface="Times New Roman" panose="02020603050405020304" pitchFamily="18" charset="0"/>
              </a:rPr>
              <a:t> . ΑΠΑΝΤΗΣΤΕ ΣΤΙΣ ΠΑΡΑΚΑΤΩ ΕΡΩΤΗΣΕΙΣ :</a:t>
            </a:r>
            <a:endParaRPr lang="en-US"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07000"/>
              </a:lnSpc>
              <a:spcBef>
                <a:spcPts val="0"/>
              </a:spcBef>
              <a:spcAft>
                <a:spcPts val="0"/>
              </a:spcAft>
              <a:buFont typeface="+mj-lt"/>
              <a:buAutoNum type="arabicPeriod"/>
            </a:pPr>
            <a:r>
              <a:rPr lang="el-GR" sz="1800" kern="100" dirty="0">
                <a:effectLst/>
                <a:latin typeface="Calibri" panose="020F0502020204030204" pitchFamily="34" charset="0"/>
                <a:ea typeface="Calibri" panose="020F0502020204030204" pitchFamily="34" charset="0"/>
                <a:cs typeface="Times New Roman" panose="02020603050405020304" pitchFamily="18" charset="0"/>
              </a:rPr>
              <a:t>ΠΟΙΑ ΑΠΟ ΤΙΣ ΠΑΡΑΚΑΤΩ ΠΕΡΙΟΧΕΣ ΜΠΟΡΕΙ ΝΑ ΒΑΣΙΣΤΕΙ ΠΛΗΡΩΣ ΓΙΑ ΤΗΝ ΘΕΡΜΑΝΣΗ ΤΩΝ ΣΠΙΤΙΩΝ ΤΗΣ ΣΤΟ </a:t>
            </a:r>
            <a:r>
              <a:rPr lang="en-US" sz="1800" kern="100" dirty="0">
                <a:effectLst/>
                <a:latin typeface="Calibri" panose="020F0502020204030204" pitchFamily="34" charset="0"/>
                <a:ea typeface="Calibri" panose="020F0502020204030204" pitchFamily="34" charset="0"/>
                <a:cs typeface="Times New Roman" panose="02020603050405020304" pitchFamily="18" charset="0"/>
              </a:rPr>
              <a:t>ATHENS</a:t>
            </a:r>
            <a:r>
              <a:rPr lang="el-GR" sz="1800" kern="100" dirty="0">
                <a:effectLst/>
                <a:latin typeface="Calibri" panose="020F0502020204030204" pitchFamily="34" charset="0"/>
                <a:ea typeface="Calibri" panose="020F0502020204030204" pitchFamily="34" charset="0"/>
                <a:cs typeface="Times New Roman" panose="02020603050405020304" pitchFamily="18" charset="0"/>
              </a:rPr>
              <a:t> 5;</a:t>
            </a:r>
            <a:endParaRPr lang="en-US"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457200" marR="0">
              <a:lnSpc>
                <a:spcPct val="107000"/>
              </a:lnSpc>
              <a:spcBef>
                <a:spcPts val="0"/>
              </a:spcBef>
              <a:spcAft>
                <a:spcPts val="0"/>
              </a:spcAft>
            </a:pPr>
            <a:r>
              <a:rPr lang="el-GR" sz="1800" kern="100" dirty="0">
                <a:effectLst/>
                <a:latin typeface="Calibri" panose="020F0502020204030204" pitchFamily="34" charset="0"/>
                <a:ea typeface="Calibri" panose="020F0502020204030204" pitchFamily="34" charset="0"/>
                <a:cs typeface="Times New Roman" panose="02020603050405020304" pitchFamily="18" charset="0"/>
              </a:rPr>
              <a:t>ΚΡΥΟΝΕΡΙ                           :  2.000 ΣΠΙΤΙΑ</a:t>
            </a:r>
            <a:endParaRPr lang="en-US"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457200" marR="0">
              <a:lnSpc>
                <a:spcPct val="107000"/>
              </a:lnSpc>
              <a:spcBef>
                <a:spcPts val="0"/>
              </a:spcBef>
              <a:spcAft>
                <a:spcPts val="0"/>
              </a:spcAft>
            </a:pPr>
            <a:r>
              <a:rPr lang="el-GR" sz="1800" kern="100" dirty="0">
                <a:effectLst/>
                <a:latin typeface="Calibri" panose="020F0502020204030204" pitchFamily="34" charset="0"/>
                <a:ea typeface="Calibri" panose="020F0502020204030204" pitchFamily="34" charset="0"/>
                <a:cs typeface="Times New Roman" panose="02020603050405020304" pitchFamily="18" charset="0"/>
              </a:rPr>
              <a:t>ΑΓΙΟΣ ΔΗΜΗΤΡΙΟΣ           :  24.000 ΣΠΙΤΙΑ </a:t>
            </a:r>
            <a:endParaRPr lang="en-US"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457200" marR="0">
              <a:lnSpc>
                <a:spcPct val="107000"/>
              </a:lnSpc>
              <a:spcBef>
                <a:spcPts val="0"/>
              </a:spcBef>
              <a:spcAft>
                <a:spcPts val="0"/>
              </a:spcAft>
            </a:pPr>
            <a:r>
              <a:rPr lang="el-GR" sz="1800" kern="100" dirty="0">
                <a:effectLst/>
                <a:latin typeface="Calibri" panose="020F0502020204030204" pitchFamily="34" charset="0"/>
                <a:ea typeface="Calibri" panose="020F0502020204030204" pitchFamily="34" charset="0"/>
                <a:cs typeface="Times New Roman" panose="02020603050405020304" pitchFamily="18" charset="0"/>
              </a:rPr>
              <a:t>ΧΑΛΑΝΔΡΙ                          :  25.000 ΣΠΙΤΙΑ</a:t>
            </a:r>
            <a:endParaRPr lang="en-US"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457200" marR="0">
              <a:lnSpc>
                <a:spcPct val="107000"/>
              </a:lnSpc>
              <a:spcBef>
                <a:spcPts val="0"/>
              </a:spcBef>
              <a:spcAft>
                <a:spcPts val="0"/>
              </a:spcAft>
            </a:pPr>
            <a:r>
              <a:rPr lang="el-GR" sz="1800" kern="100" dirty="0">
                <a:effectLst/>
                <a:latin typeface="Calibri" panose="020F0502020204030204" pitchFamily="34" charset="0"/>
                <a:ea typeface="Calibri" panose="020F0502020204030204" pitchFamily="34" charset="0"/>
                <a:cs typeface="Times New Roman" panose="02020603050405020304" pitchFamily="18" charset="0"/>
              </a:rPr>
              <a:t>ΜΕΤΑΜΟΡΦΩΣΗ              :  10.000 ΣΠΙΤΙΑ</a:t>
            </a:r>
            <a:endParaRPr lang="en-US"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457200" marR="0">
              <a:lnSpc>
                <a:spcPct val="107000"/>
              </a:lnSpc>
              <a:spcBef>
                <a:spcPts val="0"/>
              </a:spcBef>
              <a:spcAft>
                <a:spcPts val="0"/>
              </a:spcAft>
            </a:pPr>
            <a:r>
              <a:rPr lang="el-GR" sz="1800" kern="100" dirty="0">
                <a:effectLst/>
                <a:latin typeface="Calibri" panose="020F0502020204030204" pitchFamily="34" charset="0"/>
                <a:ea typeface="Calibri" panose="020F0502020204030204" pitchFamily="34" charset="0"/>
                <a:cs typeface="Times New Roman" panose="02020603050405020304" pitchFamily="18" charset="0"/>
              </a:rPr>
              <a:t> </a:t>
            </a:r>
            <a:endParaRPr lang="en-US"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0" marR="0" lvl="0" indent="0">
              <a:lnSpc>
                <a:spcPct val="107000"/>
              </a:lnSpc>
              <a:spcBef>
                <a:spcPts val="0"/>
              </a:spcBef>
              <a:spcAft>
                <a:spcPts val="0"/>
              </a:spcAft>
              <a:buNone/>
            </a:pPr>
            <a:r>
              <a:rPr lang="el-GR" sz="1800" kern="100" dirty="0">
                <a:effectLst/>
                <a:latin typeface="Calibri" panose="020F0502020204030204" pitchFamily="34" charset="0"/>
                <a:ea typeface="Calibri" panose="020F0502020204030204" pitchFamily="34" charset="0"/>
                <a:cs typeface="Times New Roman" panose="02020603050405020304" pitchFamily="18" charset="0"/>
              </a:rPr>
              <a:t>2.ΠΟΣΑ </a:t>
            </a:r>
            <a:r>
              <a:rPr lang="en-US" sz="1800" kern="100" dirty="0">
                <a:effectLst/>
                <a:latin typeface="Calibri" panose="020F0502020204030204" pitchFamily="34" charset="0"/>
                <a:ea typeface="Calibri" panose="020F0502020204030204" pitchFamily="34" charset="0"/>
                <a:cs typeface="Times New Roman" panose="02020603050405020304" pitchFamily="18" charset="0"/>
              </a:rPr>
              <a:t>DATA CENTERS</a:t>
            </a:r>
            <a:r>
              <a:rPr lang="el-GR" sz="1800" kern="100" dirty="0">
                <a:effectLst/>
                <a:latin typeface="Calibri" panose="020F0502020204030204" pitchFamily="34" charset="0"/>
                <a:ea typeface="Calibri" panose="020F0502020204030204" pitchFamily="34" charset="0"/>
                <a:cs typeface="Times New Roman" panose="02020603050405020304" pitchFamily="18" charset="0"/>
              </a:rPr>
              <a:t> ΘΑ ΧΡΕΙΑΣΤΟΥΝ ΓΙΑ ΝΑ ΗΛΕΚΤΡΟΔΟΤΗΣΟΥΝ ΟΛΟΚΛΗΡΗ ΤΗΝ ΑΘΗΝΑ ΑΝ:</a:t>
            </a:r>
            <a:endParaRPr lang="en-US"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07000"/>
              </a:lnSpc>
              <a:spcBef>
                <a:spcPts val="0"/>
              </a:spcBef>
              <a:spcAft>
                <a:spcPts val="0"/>
              </a:spcAft>
              <a:buFont typeface="+mj-lt"/>
              <a:buAutoNum type="romanLcParenR"/>
            </a:pPr>
            <a:r>
              <a:rPr lang="el-GR" sz="1800" kern="100" dirty="0">
                <a:effectLst/>
                <a:latin typeface="Calibri" panose="020F0502020204030204" pitchFamily="34" charset="0"/>
                <a:ea typeface="Calibri" panose="020F0502020204030204" pitchFamily="34" charset="0"/>
                <a:cs typeface="Times New Roman" panose="02020603050405020304" pitchFamily="18" charset="0"/>
              </a:rPr>
              <a:t>Η ΑΘΗΝΑ ΕΧΕΙ 640.000</a:t>
            </a:r>
            <a:endParaRPr lang="en-US"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07000"/>
              </a:lnSpc>
              <a:spcBef>
                <a:spcPts val="0"/>
              </a:spcBef>
              <a:spcAft>
                <a:spcPts val="800"/>
              </a:spcAft>
              <a:buFont typeface="+mj-lt"/>
              <a:buAutoNum type="romanLcParenR"/>
            </a:pPr>
            <a:r>
              <a:rPr lang="en-US" sz="1800" kern="100" dirty="0">
                <a:effectLst/>
                <a:latin typeface="Calibri" panose="020F0502020204030204" pitchFamily="34" charset="0"/>
                <a:ea typeface="Calibri" panose="020F0502020204030204" pitchFamily="34" charset="0"/>
                <a:cs typeface="Times New Roman" panose="02020603050405020304" pitchFamily="18" charset="0"/>
              </a:rPr>
              <a:t>T</a:t>
            </a:r>
            <a:r>
              <a:rPr lang="el-GR" sz="1800" kern="100" dirty="0">
                <a:effectLst/>
                <a:latin typeface="Calibri" panose="020F0502020204030204" pitchFamily="34" charset="0"/>
                <a:ea typeface="Calibri" panose="020F0502020204030204" pitchFamily="34" charset="0"/>
                <a:cs typeface="Times New Roman" panose="02020603050405020304" pitchFamily="18" charset="0"/>
              </a:rPr>
              <a:t>α </a:t>
            </a:r>
            <a:r>
              <a:rPr lang="en-US" sz="1800" kern="100" dirty="0">
                <a:effectLst/>
                <a:latin typeface="Calibri" panose="020F0502020204030204" pitchFamily="34" charset="0"/>
                <a:ea typeface="Calibri" panose="020F0502020204030204" pitchFamily="34" charset="0"/>
                <a:cs typeface="Times New Roman" panose="02020603050405020304" pitchFamily="18" charset="0"/>
              </a:rPr>
              <a:t>DATA CENTERS </a:t>
            </a:r>
            <a:r>
              <a:rPr lang="el-GR" sz="1800" kern="100" dirty="0">
                <a:effectLst/>
                <a:latin typeface="Calibri" panose="020F0502020204030204" pitchFamily="34" charset="0"/>
                <a:ea typeface="Calibri" panose="020F0502020204030204" pitchFamily="34" charset="0"/>
                <a:cs typeface="Times New Roman" panose="02020603050405020304" pitchFamily="18" charset="0"/>
              </a:rPr>
              <a:t>που θα χρησιμοποιηθούν θα μπορούν να υποστηρίξουν ισχύ 100</a:t>
            </a:r>
            <a:r>
              <a:rPr lang="en-US" sz="1800" kern="100" dirty="0">
                <a:effectLst/>
                <a:latin typeface="Calibri" panose="020F0502020204030204" pitchFamily="34" charset="0"/>
                <a:ea typeface="Calibri" panose="020F0502020204030204" pitchFamily="34" charset="0"/>
                <a:cs typeface="Times New Roman" panose="02020603050405020304" pitchFamily="18" charset="0"/>
              </a:rPr>
              <a:t>MW</a:t>
            </a:r>
          </a:p>
          <a:p>
            <a:pPr marL="0" marR="0" indent="0">
              <a:lnSpc>
                <a:spcPct val="107000"/>
              </a:lnSpc>
              <a:spcBef>
                <a:spcPts val="0"/>
              </a:spcBef>
              <a:spcAft>
                <a:spcPts val="800"/>
              </a:spcAft>
              <a:buNone/>
            </a:pPr>
            <a:r>
              <a:rPr lang="el-GR" sz="1800" kern="100" dirty="0">
                <a:effectLst/>
                <a:latin typeface="Calibri" panose="020F0502020204030204" pitchFamily="34" charset="0"/>
                <a:ea typeface="Calibri" panose="020F0502020204030204" pitchFamily="34" charset="0"/>
                <a:cs typeface="Times New Roman" panose="02020603050405020304" pitchFamily="18" charset="0"/>
              </a:rPr>
              <a:t> </a:t>
            </a:r>
            <a:endParaRPr lang="en-US"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0" marR="0" indent="0">
              <a:lnSpc>
                <a:spcPct val="107000"/>
              </a:lnSpc>
              <a:spcBef>
                <a:spcPts val="0"/>
              </a:spcBef>
              <a:spcAft>
                <a:spcPts val="800"/>
              </a:spcAft>
              <a:buNone/>
            </a:pPr>
            <a:endParaRPr lang="en-US" sz="1800" kern="100" dirty="0">
              <a:effectLst/>
              <a:latin typeface="Calibri" panose="020F0502020204030204" pitchFamily="34" charset="0"/>
              <a:ea typeface="Calibri" panose="020F0502020204030204" pitchFamily="34" charset="0"/>
              <a:cs typeface="Times New Roman" panose="02020603050405020304" pitchFamily="18" charset="0"/>
            </a:endParaRPr>
          </a:p>
          <a:p>
            <a:endParaRPr lang="en-US" dirty="0"/>
          </a:p>
        </p:txBody>
      </p:sp>
      <p:sp>
        <p:nvSpPr>
          <p:cNvPr id="22" name="Title 4">
            <a:extLst>
              <a:ext uri="{FF2B5EF4-FFF2-40B4-BE49-F238E27FC236}">
                <a16:creationId xmlns:a16="http://schemas.microsoft.com/office/drawing/2014/main" id="{3CC8B513-4A60-28D3-5712-273AAA62F9A4}"/>
              </a:ext>
            </a:extLst>
          </p:cNvPr>
          <p:cNvSpPr>
            <a:spLocks noGrp="1"/>
          </p:cNvSpPr>
          <p:nvPr>
            <p:ph type="title"/>
          </p:nvPr>
        </p:nvSpPr>
        <p:spPr>
          <a:xfrm>
            <a:off x="3413760" y="116732"/>
            <a:ext cx="8579457" cy="817123"/>
          </a:xfrm>
        </p:spPr>
        <p:txBody>
          <a:bodyPr/>
          <a:lstStyle/>
          <a:p>
            <a:r>
              <a:rPr lang="en-US" dirty="0"/>
              <a:t>DATA CE</a:t>
            </a:r>
            <a:r>
              <a:rPr lang="el-GR" dirty="0"/>
              <a:t>ΝΤΕ</a:t>
            </a:r>
            <a:r>
              <a:rPr lang="en-US" dirty="0"/>
              <a:t>RS</a:t>
            </a:r>
          </a:p>
        </p:txBody>
      </p:sp>
    </p:spTree>
    <p:extLst>
      <p:ext uri="{BB962C8B-B14F-4D97-AF65-F5344CB8AC3E}">
        <p14:creationId xmlns:p14="http://schemas.microsoft.com/office/powerpoint/2010/main" val="164909894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tx2">
            <a:lumMod val="40000"/>
            <a:lumOff val="60000"/>
          </a:schemeClr>
        </a:solidFill>
        <a:effectLst/>
      </p:bgPr>
    </p:bg>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60BFD8A4-8E67-13E4-91C4-9AF5E5572FD8}"/>
              </a:ext>
            </a:extLst>
          </p:cNvPr>
          <p:cNvSpPr>
            <a:spLocks noGrp="1"/>
          </p:cNvSpPr>
          <p:nvPr>
            <p:ph type="sldNum" sz="quarter" idx="4"/>
          </p:nvPr>
        </p:nvSpPr>
        <p:spPr/>
        <p:txBody>
          <a:bodyPr/>
          <a:lstStyle/>
          <a:p>
            <a:fld id="{8C2E478F-E849-4A8C-AF1F-CBCC78A7CBFA}" type="slidenum">
              <a:rPr lang="en-US" smtClean="0"/>
              <a:t>3</a:t>
            </a:fld>
            <a:endParaRPr lang="en-US" dirty="0"/>
          </a:p>
        </p:txBody>
      </p:sp>
      <p:sp>
        <p:nvSpPr>
          <p:cNvPr id="6" name="Title 4">
            <a:extLst>
              <a:ext uri="{FF2B5EF4-FFF2-40B4-BE49-F238E27FC236}">
                <a16:creationId xmlns:a16="http://schemas.microsoft.com/office/drawing/2014/main" id="{846632D1-142E-06B4-54CC-E56AB34173E1}"/>
              </a:ext>
            </a:extLst>
          </p:cNvPr>
          <p:cNvSpPr>
            <a:spLocks noGrp="1"/>
          </p:cNvSpPr>
          <p:nvPr>
            <p:ph idx="1"/>
          </p:nvPr>
        </p:nvSpPr>
        <p:spPr>
          <a:xfrm>
            <a:off x="641350" y="223839"/>
            <a:ext cx="6420931" cy="3949328"/>
          </a:xfrm>
        </p:spPr>
        <p:txBody>
          <a:bodyPr/>
          <a:lstStyle/>
          <a:p>
            <a:pPr marL="0" marR="0" lvl="0" indent="0">
              <a:lnSpc>
                <a:spcPct val="107000"/>
              </a:lnSpc>
              <a:spcBef>
                <a:spcPts val="0"/>
              </a:spcBef>
              <a:spcAft>
                <a:spcPts val="0"/>
              </a:spcAft>
              <a:buNone/>
            </a:pPr>
            <a:r>
              <a:rPr lang="el-GR" sz="1800" kern="100" dirty="0">
                <a:effectLst/>
                <a:latin typeface="Calibri" panose="020F0502020204030204" pitchFamily="34" charset="0"/>
                <a:ea typeface="Calibri" panose="020F0502020204030204" pitchFamily="34" charset="0"/>
                <a:cs typeface="Times New Roman" panose="02020603050405020304" pitchFamily="18" charset="0"/>
              </a:rPr>
              <a:t>3.ΑΠΟ ΤΟ ΑΚΟΛΟΥΘΟ ΔΙΑΓΡΑΜΜΑ ΝΑ ΒΡΕΙΤΕ ΠΟΣΑ ΣΠΙΤΙΑ ΘΑ ΘΕΡΜ</a:t>
            </a:r>
            <a:r>
              <a:rPr lang="en-US" sz="1800" kern="100" dirty="0">
                <a:effectLst/>
                <a:latin typeface="Calibri" panose="020F0502020204030204" pitchFamily="34" charset="0"/>
                <a:ea typeface="Calibri" panose="020F0502020204030204" pitchFamily="34" charset="0"/>
                <a:cs typeface="Times New Roman" panose="02020603050405020304" pitchFamily="18" charset="0"/>
              </a:rPr>
              <a:t>AI</a:t>
            </a:r>
            <a:r>
              <a:rPr lang="el-GR" sz="1800" kern="100" dirty="0">
                <a:effectLst/>
                <a:latin typeface="Calibri" panose="020F0502020204030204" pitchFamily="34" charset="0"/>
                <a:ea typeface="Calibri" panose="020F0502020204030204" pitchFamily="34" charset="0"/>
                <a:cs typeface="Times New Roman" panose="02020603050405020304" pitchFamily="18" charset="0"/>
              </a:rPr>
              <a:t>ΝΟΝΤΑΙ ΤΟ 2030?</a:t>
            </a:r>
            <a:endParaRPr lang="en-US"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R="0" indent="0">
              <a:lnSpc>
                <a:spcPct val="107000"/>
              </a:lnSpc>
              <a:spcBef>
                <a:spcPts val="0"/>
              </a:spcBef>
              <a:spcAft>
                <a:spcPts val="800"/>
              </a:spcAft>
              <a:buNone/>
            </a:pPr>
            <a:endParaRPr lang="el-GR"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R="0" indent="0">
              <a:lnSpc>
                <a:spcPct val="107000"/>
              </a:lnSpc>
              <a:spcBef>
                <a:spcPts val="0"/>
              </a:spcBef>
              <a:spcAft>
                <a:spcPts val="800"/>
              </a:spcAft>
              <a:buNone/>
            </a:pPr>
            <a:r>
              <a:rPr lang="el-GR" sz="1800" kern="100" dirty="0">
                <a:effectLst/>
                <a:latin typeface="Calibri" panose="020F0502020204030204" pitchFamily="34" charset="0"/>
                <a:ea typeface="Calibri" panose="020F0502020204030204" pitchFamily="34" charset="0"/>
                <a:cs typeface="Times New Roman" panose="02020603050405020304" pitchFamily="18" charset="0"/>
              </a:rPr>
              <a:t> </a:t>
            </a:r>
            <a:endParaRPr lang="en-US" sz="1800" kern="100" dirty="0">
              <a:effectLst/>
              <a:latin typeface="Calibri" panose="020F0502020204030204" pitchFamily="34" charset="0"/>
              <a:ea typeface="Calibri" panose="020F0502020204030204" pitchFamily="34" charset="0"/>
              <a:cs typeface="Times New Roman" panose="02020603050405020304" pitchFamily="18" charset="0"/>
            </a:endParaRPr>
          </a:p>
          <a:p>
            <a:endParaRPr lang="en-US" dirty="0"/>
          </a:p>
        </p:txBody>
      </p:sp>
      <p:graphicFrame>
        <p:nvGraphicFramePr>
          <p:cNvPr id="7" name="Chart 6">
            <a:extLst>
              <a:ext uri="{FF2B5EF4-FFF2-40B4-BE49-F238E27FC236}">
                <a16:creationId xmlns:a16="http://schemas.microsoft.com/office/drawing/2014/main" id="{A07D9A37-0333-B5C4-58AB-ED2588630E80}"/>
              </a:ext>
            </a:extLst>
          </p:cNvPr>
          <p:cNvGraphicFramePr/>
          <p:nvPr>
            <p:extLst>
              <p:ext uri="{D42A27DB-BD31-4B8C-83A1-F6EECF244321}">
                <p14:modId xmlns:p14="http://schemas.microsoft.com/office/powerpoint/2010/main" val="1315152618"/>
              </p:ext>
            </p:extLst>
          </p:nvPr>
        </p:nvGraphicFramePr>
        <p:xfrm>
          <a:off x="641351" y="1089499"/>
          <a:ext cx="5924820" cy="2850204"/>
        </p:xfrm>
        <a:graphic>
          <a:graphicData uri="http://schemas.openxmlformats.org/drawingml/2006/chart">
            <c:chart xmlns:c="http://schemas.openxmlformats.org/drawingml/2006/chart" xmlns:r="http://schemas.openxmlformats.org/officeDocument/2006/relationships" r:id="rId2"/>
          </a:graphicData>
        </a:graphic>
      </p:graphicFrame>
      <p:sp>
        <p:nvSpPr>
          <p:cNvPr id="9" name="TextBox 8">
            <a:extLst>
              <a:ext uri="{FF2B5EF4-FFF2-40B4-BE49-F238E27FC236}">
                <a16:creationId xmlns:a16="http://schemas.microsoft.com/office/drawing/2014/main" id="{5B6FAB2F-8A7E-921C-4872-EC549F9D9AC7}"/>
              </a:ext>
            </a:extLst>
          </p:cNvPr>
          <p:cNvSpPr txBox="1"/>
          <p:nvPr/>
        </p:nvSpPr>
        <p:spPr>
          <a:xfrm>
            <a:off x="486382" y="4448115"/>
            <a:ext cx="8781644" cy="1561005"/>
          </a:xfrm>
          <a:prstGeom prst="rect">
            <a:avLst/>
          </a:prstGeom>
          <a:noFill/>
        </p:spPr>
        <p:txBody>
          <a:bodyPr wrap="square">
            <a:spAutoFit/>
          </a:bodyPr>
          <a:lstStyle/>
          <a:p>
            <a:pPr marR="0" lvl="0">
              <a:lnSpc>
                <a:spcPct val="107000"/>
              </a:lnSpc>
              <a:spcBef>
                <a:spcPts val="0"/>
              </a:spcBef>
              <a:spcAft>
                <a:spcPts val="0"/>
              </a:spcAft>
            </a:pPr>
            <a:r>
              <a:rPr lang="el-GR" sz="1800" kern="100" dirty="0">
                <a:effectLst/>
                <a:latin typeface="Calibri" panose="020F0502020204030204" pitchFamily="34" charset="0"/>
                <a:ea typeface="Calibri" panose="020F0502020204030204" pitchFamily="34" charset="0"/>
                <a:cs typeface="Times New Roman" panose="02020603050405020304" pitchFamily="18" charset="0"/>
              </a:rPr>
              <a:t>4.ΜΕΣΑ ΣΕ ΔΥΟ ΧΡΟΝΙΑ ΠΟΣΕΣ </a:t>
            </a:r>
            <a:r>
              <a:rPr lang="en-US" sz="1800" kern="100" dirty="0" err="1">
                <a:effectLst/>
                <a:latin typeface="Calibri" panose="020F0502020204030204" pitchFamily="34" charset="0"/>
                <a:ea typeface="Calibri" panose="020F0502020204030204" pitchFamily="34" charset="0"/>
                <a:cs typeface="Times New Roman" panose="02020603050405020304" pitchFamily="18" charset="0"/>
              </a:rPr>
              <a:t>KWh</a:t>
            </a:r>
            <a:r>
              <a:rPr lang="el-GR" sz="1800" kern="100" dirty="0">
                <a:effectLst/>
                <a:latin typeface="Calibri" panose="020F0502020204030204" pitchFamily="34" charset="0"/>
                <a:ea typeface="Calibri" panose="020F0502020204030204" pitchFamily="34" charset="0"/>
                <a:cs typeface="Times New Roman" panose="02020603050405020304" pitchFamily="18" charset="0"/>
              </a:rPr>
              <a:t> ΓΛΙΤΩΝΟΥΝ ΤΑ ΣΠΙΤΙΑ ΤΟΥ ΑΓΙΟΥ ΔΗΜΗΤΡΙΟΥ ΑΠΟ ΤΗΝ ΕΡΩΤΗΣΗ 1.;</a:t>
            </a:r>
            <a:endParaRPr lang="en-US"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457200" marR="0">
              <a:lnSpc>
                <a:spcPct val="107000"/>
              </a:lnSpc>
              <a:spcBef>
                <a:spcPts val="0"/>
              </a:spcBef>
              <a:spcAft>
                <a:spcPts val="0"/>
              </a:spcAft>
            </a:pPr>
            <a:r>
              <a:rPr lang="el-GR" sz="1800" kern="100" dirty="0">
                <a:effectLst/>
                <a:latin typeface="Calibri" panose="020F0502020204030204" pitchFamily="34" charset="0"/>
                <a:ea typeface="Calibri" panose="020F0502020204030204" pitchFamily="34" charset="0"/>
                <a:cs typeface="Times New Roman" panose="02020603050405020304" pitchFamily="18" charset="0"/>
              </a:rPr>
              <a:t>(ΜΕ ΔΕΔΟΜΕΝΟ ΟΤΙ ΕΝΑ ΜΕΣΟ ΣΠΙΤΙ ΚΑΤΑΝΑΛΩΝΕΙ 350 </a:t>
            </a:r>
            <a:r>
              <a:rPr lang="en-US" sz="1800" kern="100" dirty="0" err="1">
                <a:effectLst/>
                <a:latin typeface="Calibri" panose="020F0502020204030204" pitchFamily="34" charset="0"/>
                <a:ea typeface="Calibri" panose="020F0502020204030204" pitchFamily="34" charset="0"/>
                <a:cs typeface="Times New Roman" panose="02020603050405020304" pitchFamily="18" charset="0"/>
              </a:rPr>
              <a:t>KWh</a:t>
            </a:r>
            <a:r>
              <a:rPr lang="el-GR" sz="1800" kern="100" dirty="0">
                <a:effectLst/>
                <a:latin typeface="Calibri" panose="020F0502020204030204" pitchFamily="34" charset="0"/>
                <a:ea typeface="Calibri" panose="020F0502020204030204" pitchFamily="34" charset="0"/>
                <a:cs typeface="Times New Roman" panose="02020603050405020304" pitchFamily="18" charset="0"/>
              </a:rPr>
              <a:t> ΤΟΝ ΜΗΝΑ ΓΙΑ ΘΕΡΜΑΝΣΗ)</a:t>
            </a:r>
            <a:endParaRPr lang="en-US"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457200" marR="0">
              <a:lnSpc>
                <a:spcPct val="107000"/>
              </a:lnSpc>
              <a:spcBef>
                <a:spcPts val="0"/>
              </a:spcBef>
              <a:spcAft>
                <a:spcPts val="800"/>
              </a:spcAft>
            </a:pPr>
            <a:r>
              <a:rPr lang="el-GR" sz="1800" kern="100" dirty="0">
                <a:effectLst/>
                <a:latin typeface="Calibri" panose="020F0502020204030204" pitchFamily="34" charset="0"/>
                <a:ea typeface="Calibri" panose="020F0502020204030204" pitchFamily="34" charset="0"/>
                <a:cs typeface="Times New Roman" panose="02020603050405020304" pitchFamily="18" charset="0"/>
              </a:rPr>
              <a:t> </a:t>
            </a:r>
            <a:endParaRPr lang="en-US" sz="1800" kern="1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419617665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68FF9BD5-3CA7-7B5A-F60E-8F079899F82D}"/>
              </a:ext>
            </a:extLst>
          </p:cNvPr>
          <p:cNvSpPr>
            <a:spLocks noGrp="1"/>
          </p:cNvSpPr>
          <p:nvPr>
            <p:ph type="sldNum" sz="quarter" idx="4"/>
          </p:nvPr>
        </p:nvSpPr>
        <p:spPr/>
        <p:txBody>
          <a:bodyPr/>
          <a:lstStyle/>
          <a:p>
            <a:fld id="{8C2E478F-E849-4A8C-AF1F-CBCC78A7CBFA}" type="slidenum">
              <a:rPr lang="en-US" smtClean="0"/>
              <a:t>4</a:t>
            </a:fld>
            <a:endParaRPr lang="en-US" dirty="0"/>
          </a:p>
        </p:txBody>
      </p:sp>
      <p:sp>
        <p:nvSpPr>
          <p:cNvPr id="4" name="Content Placeholder 3">
            <a:extLst>
              <a:ext uri="{FF2B5EF4-FFF2-40B4-BE49-F238E27FC236}">
                <a16:creationId xmlns:a16="http://schemas.microsoft.com/office/drawing/2014/main" id="{ADD08E19-05CA-56F2-15C5-4762CC63A267}"/>
              </a:ext>
            </a:extLst>
          </p:cNvPr>
          <p:cNvSpPr>
            <a:spLocks noGrp="1"/>
          </p:cNvSpPr>
          <p:nvPr>
            <p:ph idx="1"/>
          </p:nvPr>
        </p:nvSpPr>
        <p:spPr>
          <a:xfrm>
            <a:off x="0" y="24572"/>
            <a:ext cx="12192000" cy="6833428"/>
          </a:xfrm>
          <a:solidFill>
            <a:schemeClr val="tx2">
              <a:lumMod val="40000"/>
              <a:lumOff val="60000"/>
            </a:schemeClr>
          </a:solidFill>
        </p:spPr>
        <p:txBody>
          <a:bodyPr/>
          <a:lstStyle/>
          <a:p>
            <a:pPr marL="0" indent="0" algn="ctr">
              <a:buNone/>
            </a:pPr>
            <a:r>
              <a:rPr lang="el-GR" sz="2000" dirty="0"/>
              <a:t>Τ</a:t>
            </a:r>
            <a:r>
              <a:rPr lang="en-US" sz="2000" dirty="0"/>
              <a:t>A DATA CENTERS </a:t>
            </a:r>
            <a:r>
              <a:rPr lang="el-GR" sz="2000" dirty="0"/>
              <a:t>Ή ΑΛΛΙΩΣ ΚΕΝΤΡΑ ΔΕΔΟΜΕΝΩΝ ΕΙΝΑΙ ΕΝΑ ΚΤΙΡΙΟ Ή ΕΝΑΣ ΧΩΡΟΣ ΜΕΣΑ ΣΕ ΕΝΑ ΚΤΗΡΙΟ ΣΤΟ ΟΠΟΙΟ ΦΙΛΟΞΕΝΟΥΝΤΑΙ ΥΠΟΛΟΓΙΣΤΕΣ ΑΛΛΑ ΚΑΙ ΤΗΛΕΠΙΚΟΙΝΩΝΙΑΚΕΣ ΚΑΙ ΑΠΟΘΗΚΕΥΤΙΚΕΣ ΥΠΟΔΟΜΕΣ.ΤΑ ΚΕΝΤΡΑ ΔΕΔΟΜΕΝΩΝ ΧΡΗΣΙΜΟΠΟΙΟΥΝΤΑΙ ΑΠΟ ΟΡΓΑΝΙΣΜΟΥΣ ΓΙΑ ΤΗΝ ΑΠΟΘΗΚΕΥΣΗ,ΕΠΕΞΕΡΓΑΣΙΑ ΚΑΙ ΤΟΝ ΔΙΑΜΟΙΡΑΣΜΟ ΜΕΓΑΛΩΝ ΠΟΣΟΤΗΤΩΝ ΔΕΔΟΜΕΝΩΝ.ΠΡΟΚΕΙΜΕΝΟΥ ΝΑ ΛΕΙΤΟΥΡΓΗΣΟΥΝ ΤΑ ΠΑΡΑΠΑΝΩ ΣΥΣΤΗΜΑΤΑ ΑΠΑΙΤΕΙΤΑΙ ΜΙΑ ΜΕΓΑΛΗ ΠΟΣΟΤΗΤΑ ΠΑΡΟΧΗΣ ΕΝΕΡΓΕΙΑΣ Η ΟΠΟΙΑ ΔΥΣΤΥΧΩΣ ΚΑΤΑΛΗΓΕΙ ΝΑ ΔΙΑΧΕΕΤΑΙ ΣΤΟ ΠΕΡΙΒΑΛΛΟΝ ΥΠΟ ΤΗ ΜΟΡΦΗ ΘΕΡΜΟΤΗΤΑΣ ΜΕ ΑΠΩΛΕΙΕΣ ΤΗΣ ΤΑΞΗΣ ΤΩΝ 99%.ΑΚΟΜΗ ΔΕΔΟΜΕΝΟΥ ΟΤΙ ΤΑ ΚΕΝΤΡΑ ΔΕΔΟΜΕΝΩΝ ΕΙΝΑΙ ΥΠΕΥΘΥΝΑ ΓΙΑ ΤΟ 2.5% ΤΩΝ ΡΥΠΩΝ </a:t>
            </a:r>
            <a:r>
              <a:rPr lang="en-US" sz="2000" dirty="0"/>
              <a:t>CO2</a:t>
            </a:r>
            <a:r>
              <a:rPr lang="el-GR" sz="2000" dirty="0"/>
              <a:t>,ΠΟΣΟΣΤΟ ΜΕΓΑΛΥΤΕΡΟ ΚΑΙ ΑΠΟ ΑΥΤΟ ΤΩΝ ΠΟΛΙΤΙΚΩΝ ΠΤΗΣΕΩΝ(2%) ΕΙΝΑΙ ΣΗΜΑΝΤΙΚΟ ΝΑ ΑΞΙΟΠΟΙΗΘΟΥΝ ΟΛΕΣ ΟΙ ΔΙΑΘΕΣΙΜΕΣ ΤΕΧΝΟΛΟΓΙΕΣ ΩΣΤΕ ΝΑ  ΕΚΜΕΤΑΛΛΕΥΟΜΑΣΤΕ ΤΗΝ ΑΛΛΙΩΣ ΧΑΜΕΝΗ ΘΕΡΜΟΤΗΤΑ.ΜΕ ΤΗΝ ΣΥΝΕΧΗ ΑΝΑΠΤΥΞΗ ΤΗΣ ΤΕΧΝΟΛΟΓΙΑΣ ΥΠΑΡΧΟΥΝ ΔΙΑΦΟΡΕΣ ΜΕΘΟΔΟΙ ΓΙΑ ΤΗΝ ΑΞΙΟΠΟΙΗΣΗ ΤΗΣ ΘΕΡΜΟΤΗΤΑΣ ΜΕ ΤΗΝ ΒΑΣΙΚΗ ΙΔΕΑ ΝΑ ΕΙΝΑΙ Η ΕΞΗΣ:ΑΝΤΙ Η ΘΕΡΜΟΤΗΤΑ ΝΑ ΑΦΗΝΕΤΑΙ ΕΛΕΥΘΕΡΗ ΝΑ ΕΚΛΥΘΕΙ ΣΤΟ ΠΕΡΙΒΑΛΛΟΝ,ΜΕΣΩ ΔΙΑΦΟΡΩΝ ΣΥΗΣΤΗΜΑΤΩΝ ΔΕΣΜΕΥΕΤΑΙ ΜΕΣΑ ΣΕ ΑΝΤΛΙΕΣ </a:t>
            </a:r>
            <a:r>
              <a:rPr lang="en-US" sz="2000" dirty="0"/>
              <a:t>O</a:t>
            </a:r>
            <a:r>
              <a:rPr lang="el-GR" sz="2000" dirty="0"/>
              <a:t>Ι ΟΠΟΙΕΣ ΚΑΤΑΛΗΓΟΥΝ ΣΕ ΔΕΞΑΜΕΝΕΣ ΓΕΜΑΤΕΣ ΜΕ ΝΕΡΟ ΤΟ ΟΠΟΙΟ ΖΕΣΤΑΙΝΕΤΑΙ ΚΑΙ ΜΠΟΡΕΙ ΕΠΕΙΤΑ ΝΑ ΔΙΑΜΟΙΡΑΣΤΕΙ ΣΤΙΣ ΠΟΛΕΙΣ ΜΕ ΤΗΝ ΒΟΗΘΕΙΑ ΕΙΔΙΚΩΝ ΥΠΟΔΟΜΩΝ.</a:t>
            </a:r>
          </a:p>
          <a:p>
            <a:pPr marL="0" indent="0" algn="ctr">
              <a:buNone/>
            </a:pPr>
            <a:endParaRPr lang="en-US" sz="2000" dirty="0"/>
          </a:p>
        </p:txBody>
      </p:sp>
    </p:spTree>
    <p:extLst>
      <p:ext uri="{BB962C8B-B14F-4D97-AF65-F5344CB8AC3E}">
        <p14:creationId xmlns:p14="http://schemas.microsoft.com/office/powerpoint/2010/main" val="338337637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tx2">
            <a:lumMod val="40000"/>
            <a:lumOff val="60000"/>
          </a:schemeClr>
        </a:solidFill>
        <a:effectLst/>
      </p:bgPr>
    </p:bg>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4BAB2C63-5C59-86C9-E90E-03C9F3AC7825}"/>
              </a:ext>
            </a:extLst>
          </p:cNvPr>
          <p:cNvSpPr>
            <a:spLocks noGrp="1"/>
          </p:cNvSpPr>
          <p:nvPr>
            <p:ph type="sldNum" sz="quarter" idx="4"/>
          </p:nvPr>
        </p:nvSpPr>
        <p:spPr/>
        <p:txBody>
          <a:bodyPr/>
          <a:lstStyle/>
          <a:p>
            <a:fld id="{8C2E478F-E849-4A8C-AF1F-CBCC78A7CBFA}" type="slidenum">
              <a:rPr lang="en-US" smtClean="0"/>
              <a:t>5</a:t>
            </a:fld>
            <a:endParaRPr lang="en-US" dirty="0"/>
          </a:p>
        </p:txBody>
      </p:sp>
      <p:sp>
        <p:nvSpPr>
          <p:cNvPr id="4" name="Content Placeholder 3">
            <a:extLst>
              <a:ext uri="{FF2B5EF4-FFF2-40B4-BE49-F238E27FC236}">
                <a16:creationId xmlns:a16="http://schemas.microsoft.com/office/drawing/2014/main" id="{D16FD254-4E12-6C3B-14A8-C68AD7E1D636}"/>
              </a:ext>
            </a:extLst>
          </p:cNvPr>
          <p:cNvSpPr>
            <a:spLocks noGrp="1"/>
          </p:cNvSpPr>
          <p:nvPr>
            <p:ph idx="1"/>
          </p:nvPr>
        </p:nvSpPr>
        <p:spPr>
          <a:xfrm>
            <a:off x="117987" y="186813"/>
            <a:ext cx="11875230" cy="5815153"/>
          </a:xfrm>
        </p:spPr>
        <p:txBody>
          <a:bodyPr/>
          <a:lstStyle/>
          <a:p>
            <a:pPr marL="0" indent="0">
              <a:buNone/>
            </a:pPr>
            <a:r>
              <a:rPr lang="el-GR" sz="2000" dirty="0"/>
              <a:t>Η ΠΑΡΑΠΑΝΩ ΜΕΘΟΔΟΣ ΑΞΙΟΠΟΙΗΣΗΣ ΚΑΙ ΠΑΡΟΧΗΣ ΘΕΡΜΟΤΗΤΑΣ ΣΤΙΣ ΠΟΛΕΙΣ</a:t>
            </a:r>
            <a:r>
              <a:rPr lang="en-US" sz="2000" dirty="0"/>
              <a:t> </a:t>
            </a:r>
            <a:r>
              <a:rPr lang="el-GR" sz="2000" dirty="0"/>
              <a:t>ΑΠΟ ΤΑ </a:t>
            </a:r>
            <a:r>
              <a:rPr lang="en-US" sz="2000" dirty="0"/>
              <a:t>DATA CENTERS</a:t>
            </a:r>
            <a:r>
              <a:rPr lang="el-GR" sz="2000" dirty="0"/>
              <a:t> ΑΝΑΜΕΝΕΤΑΙ ΝΑ ΚΑΛΥΠΤΕΙ ΣΥΝΕΧΩΣ ΚΑΙ ΠΕΡΙΣΣΟΤΕΡΗ ΑΝΑΓΚΗ ΕΝΕΡΓΕΙΑΣ ΤΩΝ ΠΟΛΕΩΝ ΚΑΘΩΣ ΣΥΜΦΩΝΑ ΜΕ ΕΠΙΣΗΜΑ ΣΤΟΙΧΕΙΑ Η ΑΥΞΗΣΗ ΤΗΣ ΖΗΤΗΣΗΣ ΓΙΑ ΠΑΡΟΧΗ</a:t>
            </a:r>
            <a:r>
              <a:rPr lang="en-US" sz="2000" dirty="0"/>
              <a:t> </a:t>
            </a:r>
            <a:r>
              <a:rPr lang="el-GR" sz="2000" dirty="0"/>
              <a:t>ΥΠΗΡΕΣΙΩΝ ΑΠΟ ΑΥΤΑ ΘΑ ΟΔΗΓΗΣΕΙ ΣΕ ΑΥΞΗΣΗ ΚΑΤΑΣΚΕΥΗΣ ΤΟΥΣ ΜΕ ΣΤΑΘΕΡΟ ΕΤΗΣΙΟ ΡΥΘΜΟ ΤΗΣ ΤΑΞΗΣ ΤΟΥ 6.02%.ΕΤΣΙ ΜΕ ΤΗΝ ΚΑΤΑΣΚΕΥΗ ΟΛΟ ΚΑΙ ΠΕΡΙΣΣΟΤΕΡΩΝ ΚΤΗΡΙΩΝ ΘΑ ΚΑΤΑΣΤΕΙ ΔΥΝΑΤΗ Η ΗΛΕΚΤΡΟΔΟΤΗΣΗ ΜΕΓΑΛΩΝ ΠΟΛΕΩΝ,ΘΕΡΜΑΙΝΟΝΤΑΣ ΕΤΣΙ ΜΕΓΑΛΟ ΠΟΣΟΣΤΟ ΤΩΝ ΧΩΡΩΝ.ΜΕΣΩ ΑΥΤΗΣ ΤΗΣ ΔΙΑΔΙΚΑΣΙΑΣ ΘΑ ΚΑΤΑΝΑΛΩΝΕΤΑΙ ΛΙΓΟΤΕΡΟ ΡΕΥΜΑ ΑΠΟ ΤΑ ΣΠΙΤΙΑ ΓΙΑ ΤΗΝ ΚΑΛΥΨΗ ΤΩΝ ΑΝΑΓΚΩΝ ΘΕΡΜΑΝΣΗΣ ΤΟΥΣ ΚΑΙ ΘΑ ΒΑΣΙΖΟΝΤΑΙ ΣΧΕΔΟΝ ΕΞ΄ΟΛΟΚΛΗΡΟΥ ΣΕ ΕΝΕΡΓΕΙΑ Η ΟΠΟΙΑ ΥΠΟ ΑΛΛΕΣ ΣΥΝΘΗΚΕΣ ΔΕΝ ΘΑ ΑΞΙΟΠΟΙΟΥΤΑΝ.</a:t>
            </a:r>
            <a:endParaRPr lang="en-US" sz="2000" dirty="0"/>
          </a:p>
        </p:txBody>
      </p:sp>
    </p:spTree>
    <p:extLst>
      <p:ext uri="{BB962C8B-B14F-4D97-AF65-F5344CB8AC3E}">
        <p14:creationId xmlns:p14="http://schemas.microsoft.com/office/powerpoint/2010/main" val="4199580718"/>
      </p:ext>
    </p:extLst>
  </p:cSld>
  <p:clrMapOvr>
    <a:masterClrMapping/>
  </p:clrMapOvr>
</p:sld>
</file>

<file path=ppt/theme/theme1.xml><?xml version="1.0" encoding="utf-8"?>
<a:theme xmlns:a="http://schemas.openxmlformats.org/drawingml/2006/main" name="Office Theme">
  <a:themeElements>
    <a:clrScheme name="Custom 5">
      <a:dk1>
        <a:sysClr val="windowText" lastClr="000000"/>
      </a:dk1>
      <a:lt1>
        <a:sysClr val="window" lastClr="FFFFFF"/>
      </a:lt1>
      <a:dk2>
        <a:srgbClr val="44546A"/>
      </a:dk2>
      <a:lt2>
        <a:srgbClr val="E7E6E6"/>
      </a:lt2>
      <a:accent1>
        <a:srgbClr val="A53F52"/>
      </a:accent1>
      <a:accent2>
        <a:srgbClr val="E99757"/>
      </a:accent2>
      <a:accent3>
        <a:srgbClr val="2F3342"/>
      </a:accent3>
      <a:accent4>
        <a:srgbClr val="2C2153"/>
      </a:accent4>
      <a:accent5>
        <a:srgbClr val="01023B"/>
      </a:accent5>
      <a:accent6>
        <a:srgbClr val="7F7F7F"/>
      </a:accent6>
      <a:hlink>
        <a:srgbClr val="3A3838"/>
      </a:hlink>
      <a:folHlink>
        <a:srgbClr val="D0CECE"/>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Tech presentation" id="{969BE826-8665-45F1-A77E-2C1BF61E0D92}" vid="{76896FC0-3EF9-4C10-B34C-BB4B0D9C6DEC}"/>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Status xmlns="71af3243-3dd4-4a8d-8c0d-dd76da1f02a5">Not started</Status>
    <MediaServiceKeyPoints xmlns="71af3243-3dd4-4a8d-8c0d-dd76da1f02a5" xsi:nil="true"/>
    <_ip_UnifiedCompliancePolicyUIAction xmlns="http://schemas.microsoft.com/sharepoint/v3" xsi:nil="true"/>
    <Image xmlns="71af3243-3dd4-4a8d-8c0d-dd76da1f02a5">
      <Url xsi:nil="true"/>
      <Description xsi:nil="true"/>
    </Image>
    <Background xmlns="71af3243-3dd4-4a8d-8c0d-dd76da1f02a5">false</Background>
    <_ip_UnifiedCompliancePolicyProperties xmlns="http://schemas.microsoft.com/sharepoint/v3" xsi:nil="true"/>
    <ImageTagsTaxHTField xmlns="71af3243-3dd4-4a8d-8c0d-dd76da1f02a5">
      <Terms xmlns="http://schemas.microsoft.com/office/infopath/2007/PartnerControls"/>
    </ImageTagsTaxHTField>
    <TaxCatchAll xmlns="230e9df3-be65-4c73-a93b-d1236ebd677e"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79F111ED35F8CC479449609E8A0923A6" ma:contentTypeVersion="28" ma:contentTypeDescription="Create a new document." ma:contentTypeScope="" ma:versionID="60f5a4f2d2b0abadcf532d48ebf9cb71">
  <xsd:schema xmlns:xsd="http://www.w3.org/2001/XMLSchema" xmlns:xs="http://www.w3.org/2001/XMLSchema" xmlns:p="http://schemas.microsoft.com/office/2006/metadata/properties" xmlns:ns1="http://schemas.microsoft.com/sharepoint/v3" xmlns:ns2="71af3243-3dd4-4a8d-8c0d-dd76da1f02a5" xmlns:ns3="16c05727-aa75-4e4a-9b5f-8a80a1165891" xmlns:ns4="230e9df3-be65-4c73-a93b-d1236ebd677e" targetNamespace="http://schemas.microsoft.com/office/2006/metadata/properties" ma:root="true" ma:fieldsID="7dd78129e6a1811f84807ad11c651531" ns1:_="" ns2:_="" ns3:_="" ns4:_="">
    <xsd:import namespace="http://schemas.microsoft.com/sharepoint/v3"/>
    <xsd:import namespace="71af3243-3dd4-4a8d-8c0d-dd76da1f02a5"/>
    <xsd:import namespace="16c05727-aa75-4e4a-9b5f-8a80a1165891"/>
    <xsd:import namespace="230e9df3-be65-4c73-a93b-d1236ebd677e"/>
    <xsd:element name="properties">
      <xsd:complexType>
        <xsd:sequence>
          <xsd:element name="documentManagement">
            <xsd:complexType>
              <xsd:all>
                <xsd:element ref="ns2:Status" minOccurs="0"/>
                <xsd:element ref="ns2:Image" minOccurs="0"/>
                <xsd:element ref="ns2:MediaServiceMetadata" minOccurs="0"/>
                <xsd:element ref="ns2:MediaServiceFastMetadata" minOccurs="0"/>
                <xsd:element ref="ns2:MediaServiceOCR" minOccurs="0"/>
                <xsd:element ref="ns2:MediaServiceAutoTags" minOccurs="0"/>
                <xsd:element ref="ns2:MediaServiceEventHashCode" minOccurs="0"/>
                <xsd:element ref="ns2:MediaServiceGenerationTime" minOccurs="0"/>
                <xsd:element ref="ns3:SharedWithUsers" minOccurs="0"/>
                <xsd:element ref="ns3:SharedWithDetails" minOccurs="0"/>
                <xsd:element ref="ns2:MediaServiceAutoKeyPoints" minOccurs="0"/>
                <xsd:element ref="ns2:MediaServiceKeyPoints" minOccurs="0"/>
                <xsd:element ref="ns2:MediaServiceDateTaken" minOccurs="0"/>
                <xsd:element ref="ns1:_ip_UnifiedCompliancePolicyProperties" minOccurs="0"/>
                <xsd:element ref="ns1:_ip_UnifiedCompliancePolicyUIAction" minOccurs="0"/>
                <xsd:element ref="ns4:TaxCatchAll" minOccurs="0"/>
                <xsd:element ref="ns2:ImageTagsTaxHTField" minOccurs="0"/>
                <xsd:element ref="ns2:MediaServiceLocation" minOccurs="0"/>
                <xsd:element ref="ns2:MediaLengthInSeconds" minOccurs="0"/>
                <xsd:element ref="ns2:Background" minOccurs="0"/>
                <xsd:element ref="ns2:MediaServiceSearchProperties" minOccurs="0"/>
                <xsd:element ref="ns2:MediaServiceDocTags" minOccurs="0"/>
                <xsd:element ref="ns2:MediaServiceObjectDetectorVersions" minOccurs="0"/>
                <xsd:element ref="ns2:MediaServiceSystemTag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20" nillable="true" ma:displayName="Unified Compliance Policy Properties" ma:hidden="true" ma:internalName="_ip_UnifiedCompliancePolicyProperties" ma:readOnly="false">
      <xsd:simpleType>
        <xsd:restriction base="dms:Note"/>
      </xsd:simpleType>
    </xsd:element>
    <xsd:element name="_ip_UnifiedCompliancePolicyUIAction" ma:index="21" nillable="true" ma:displayName="Unified Compliance Policy UI Action" ma:hidden="true" ma:internalName="_ip_UnifiedCompliancePolicyUIAction" ma:readOnly="fals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71af3243-3dd4-4a8d-8c0d-dd76da1f02a5" elementFormDefault="qualified">
    <xsd:import namespace="http://schemas.microsoft.com/office/2006/documentManagement/types"/>
    <xsd:import namespace="http://schemas.microsoft.com/office/infopath/2007/PartnerControls"/>
    <xsd:element name="Status" ma:index="2" nillable="true" ma:displayName="Status" ma:default="Not started" ma:format="Dropdown" ma:internalName="Status" ma:readOnly="false">
      <xsd:simpleType>
        <xsd:restriction base="dms:Choice">
          <xsd:enumeration value="Not started"/>
          <xsd:enumeration value="In Progress"/>
          <xsd:enumeration value="Completed"/>
        </xsd:restriction>
      </xsd:simpleType>
    </xsd:element>
    <xsd:element name="Image" ma:index="3" nillable="true" ma:displayName="Image" ma:format="Image" ma:internalName="Image" ma:readOnly="false">
      <xsd:complexType>
        <xsd:complexContent>
          <xsd:extension base="dms:URL">
            <xsd:sequence>
              <xsd:element name="Url" type="dms:ValidUrl" minOccurs="0" nillable="true"/>
              <xsd:element name="Description" type="xsd:string" nillable="true"/>
            </xsd:sequence>
          </xsd:extension>
        </xsd:complexContent>
      </xsd:complexType>
    </xsd:element>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CR" ma:index="10" nillable="true" ma:displayName="MediaServiceOCR" ma:hidden="true" ma:internalName="MediaServiceOCR" ma:readOnly="true">
      <xsd:simpleType>
        <xsd:restriction base="dms:Note"/>
      </xsd:simpleType>
    </xsd:element>
    <xsd:element name="MediaServiceAutoTags" ma:index="11" nillable="true" ma:displayName="MediaServiceAutoTags" ma:hidden="true" ma:internalName="MediaServiceAutoTags"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hidden="true" ma:internalName="MediaServiceKeyPoints" ma:readOnly="false">
      <xsd:simpleType>
        <xsd:restriction base="dms:Note"/>
      </xsd:simpleType>
    </xsd:element>
    <xsd:element name="MediaServiceDateTaken" ma:index="18" nillable="true" ma:displayName="MediaServiceDateTaken" ma:hidden="true" ma:internalName="MediaServiceDateTaken" ma:readOnly="true">
      <xsd:simpleType>
        <xsd:restriction base="dms:Text"/>
      </xsd:simpleType>
    </xsd:element>
    <xsd:element name="ImageTagsTaxHTField" ma:index="25" nillable="true" ma:taxonomy="true" ma:internalName="ImageTagsTaxHTField" ma:taxonomyFieldName="MediaServiceImageTags" ma:displayName="Image Tags" ma:readOnly="false" ma:fieldId="{5cf76f15-5ced-4ddc-b409-7134ff3c332f}" ma:taxonomyMulti="true" ma:sspId="e385fb40-52d4-4fae-9c5b-3e8ff8a5878e" ma:termSetId="09814cd3-568e-fe90-9814-8d621ff8fb84" ma:anchorId="fba54fb3-c3e1-fe81-a776-ca4b69148c4d" ma:open="true" ma:isKeyword="false">
      <xsd:complexType>
        <xsd:sequence>
          <xsd:element ref="pc:Terms" minOccurs="0" maxOccurs="1"/>
        </xsd:sequence>
      </xsd:complexType>
    </xsd:element>
    <xsd:element name="MediaServiceLocation" ma:index="26" nillable="true" ma:displayName="Location" ma:hidden="true" ma:internalName="MediaServiceLocation" ma:readOnly="true">
      <xsd:simpleType>
        <xsd:restriction base="dms:Text"/>
      </xsd:simpleType>
    </xsd:element>
    <xsd:element name="MediaLengthInSeconds" ma:index="27" nillable="true" ma:displayName="MediaLengthInSeconds" ma:hidden="true" ma:internalName="MediaLengthInSeconds" ma:readOnly="true">
      <xsd:simpleType>
        <xsd:restriction base="dms:Unknown"/>
      </xsd:simpleType>
    </xsd:element>
    <xsd:element name="Background" ma:index="28" nillable="true" ma:displayName="Background" ma:default="0" ma:format="Dropdown" ma:internalName="Background">
      <xsd:simpleType>
        <xsd:restriction base="dms:Boolean"/>
      </xsd:simpleType>
    </xsd:element>
    <xsd:element name="MediaServiceSearchProperties" ma:index="29" nillable="true" ma:displayName="MediaServiceSearchProperties" ma:hidden="true" ma:internalName="MediaServiceSearchProperties" ma:readOnly="true">
      <xsd:simpleType>
        <xsd:restriction base="dms:Note"/>
      </xsd:simpleType>
    </xsd:element>
    <xsd:element name="MediaServiceDocTags" ma:index="30" nillable="true" ma:displayName="MediaServiceDocTags" ma:hidden="true" ma:internalName="MediaServiceDocTags" ma:readOnly="true">
      <xsd:simpleType>
        <xsd:restriction base="dms:Note"/>
      </xsd:simpleType>
    </xsd:element>
    <xsd:element name="MediaServiceObjectDetectorVersions" ma:index="31" nillable="true" ma:displayName="MediaServiceObjectDetectorVersions" ma:description="" ma:hidden="true" ma:indexed="true" ma:internalName="MediaServiceObjectDetectorVersions" ma:readOnly="true">
      <xsd:simpleType>
        <xsd:restriction base="dms:Text"/>
      </xsd:simpleType>
    </xsd:element>
    <xsd:element name="MediaServiceSystemTags" ma:index="32" nillable="true" ma:displayName="MediaServiceSystemTags" ma:hidden="true" ma:internalName="MediaServiceSystemTag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16c05727-aa75-4e4a-9b5f-8a80a1165891" elementFormDefault="qualified">
    <xsd:import namespace="http://schemas.microsoft.com/office/2006/documentManagement/types"/>
    <xsd:import namespace="http://schemas.microsoft.com/office/infopath/2007/PartnerControls"/>
    <xsd:element name="SharedWithUsers" ma:index="14" nillable="true" ma:displayName="Shared With" ma:hidden="true"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Shared With Details" ma:hidden="true" ma:internalName="SharedWithDetail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230e9df3-be65-4c73-a93b-d1236ebd677e" elementFormDefault="qualified">
    <xsd:import namespace="http://schemas.microsoft.com/office/2006/documentManagement/types"/>
    <xsd:import namespace="http://schemas.microsoft.com/office/infopath/2007/PartnerControls"/>
    <xsd:element name="TaxCatchAll" ma:index="23" nillable="true" ma:displayName="Taxonomy Catch All Column" ma:hidden="true" ma:list="{3f6bfcbc-3db3-4ae6-bd76-326f0798ad28}" ma:internalName="TaxCatchAll" ma:readOnly="false" ma:showField="CatchAllData" ma:web="16c05727-aa75-4e4a-9b5f-8a80a1165891">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displayName="Content Type"/>
        <xsd:element ref="dc:title" minOccurs="0" maxOccurs="1" ma:index="1"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8002A8ED-1331-4C1D-8649-743D7BE164DD}">
  <ds:schemaRefs>
    <ds:schemaRef ds:uri="http://schemas.microsoft.com/office/2006/metadata/properties"/>
    <ds:schemaRef ds:uri="http://schemas.microsoft.com/office/infopath/2007/PartnerControls"/>
    <ds:schemaRef ds:uri="71af3243-3dd4-4a8d-8c0d-dd76da1f02a5"/>
    <ds:schemaRef ds:uri="http://schemas.microsoft.com/sharepoint/v3"/>
    <ds:schemaRef ds:uri="230e9df3-be65-4c73-a93b-d1236ebd677e"/>
  </ds:schemaRefs>
</ds:datastoreItem>
</file>

<file path=customXml/itemProps2.xml><?xml version="1.0" encoding="utf-8"?>
<ds:datastoreItem xmlns:ds="http://schemas.openxmlformats.org/officeDocument/2006/customXml" ds:itemID="{99E4EAC9-33DC-4CF0-BA31-C98F61CE4785}">
  <ds:schemaRefs>
    <ds:schemaRef ds:uri="http://schemas.microsoft.com/sharepoint/v3/contenttype/forms"/>
  </ds:schemaRefs>
</ds:datastoreItem>
</file>

<file path=customXml/itemProps3.xml><?xml version="1.0" encoding="utf-8"?>
<ds:datastoreItem xmlns:ds="http://schemas.openxmlformats.org/officeDocument/2006/customXml" ds:itemID="{A3D5DB56-3A71-4638-9571-EE877FD66E9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71af3243-3dd4-4a8d-8c0d-dd76da1f02a5"/>
    <ds:schemaRef ds:uri="16c05727-aa75-4e4a-9b5f-8a80a1165891"/>
    <ds:schemaRef ds:uri="230e9df3-be65-4c73-a93b-d1236ebd677e"/>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Metadata/LabelInfo.xml><?xml version="1.0" encoding="utf-8"?>
<clbl:labelList xmlns:clbl="http://schemas.microsoft.com/office/2020/mipLabelMetadata"/>
</file>

<file path=docProps/app.xml><?xml version="1.0" encoding="utf-8"?>
<Properties xmlns="http://schemas.openxmlformats.org/officeDocument/2006/extended-properties" xmlns:vt="http://schemas.openxmlformats.org/officeDocument/2006/docPropsVTypes">
  <Template>{4B12B1CE-D12B-4A91-B5D0-35960B5BC6E1}tf55661986_win32</Template>
  <TotalTime>11274</TotalTime>
  <Words>511</Words>
  <Application>Microsoft Office PowerPoint</Application>
  <PresentationFormat>Widescreen</PresentationFormat>
  <Paragraphs>30</Paragraphs>
  <Slides>5</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5</vt:i4>
      </vt:variant>
    </vt:vector>
  </HeadingPairs>
  <TitlesOfParts>
    <vt:vector size="10" baseType="lpstr">
      <vt:lpstr>Arial</vt:lpstr>
      <vt:lpstr>Calibri</vt:lpstr>
      <vt:lpstr>Calibri Light</vt:lpstr>
      <vt:lpstr>Wingdings</vt:lpstr>
      <vt:lpstr>Office Theme</vt:lpstr>
      <vt:lpstr>DATA CENTERS:ΜΠΟΡΟΥΝ ΝΑ ΖΕΣΤΑΝΟΥΝ ΤΙΣ ΠΟΛΕΙΣ ΜΑΣ;</vt:lpstr>
      <vt:lpstr>DATA CEΝΤΕRS</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DATA CENTERS:ΜΠΟΡΟΥΝ ΝΑ ΖΕΣΤΑΝΟΥΝ ΤΙΣ ΠΟΛΕΙΣ ΜΑΣ;</dc:title>
  <dc:creator>Kyriaki-Maria Vlyssidi</dc:creator>
  <cp:lastModifiedBy>Kyriaki-Maria Vlyssidi</cp:lastModifiedBy>
  <cp:revision>5</cp:revision>
  <dcterms:created xsi:type="dcterms:W3CDTF">2023-12-05T10:53:06Z</dcterms:created>
  <dcterms:modified xsi:type="dcterms:W3CDTF">2023-12-13T18:27:27Z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0x01010079F111ED35F8CC479449609E8A0923A6</vt:lpwstr>
  </property>
  <property fmtid="{D5CDD505-2E9C-101B-9397-08002B2CF9AE}" pid="3" name="MediaServiceImageTags">
    <vt:lpwstr/>
  </property>
</Properties>
</file>